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787" r:id="rId1"/>
  </p:sldMasterIdLst>
  <p:notesMasterIdLst>
    <p:notesMasterId r:id="rId21"/>
  </p:notesMasterIdLst>
  <p:sldIdLst>
    <p:sldId id="273" r:id="rId2"/>
    <p:sldId id="275" r:id="rId3"/>
    <p:sldId id="276" r:id="rId4"/>
    <p:sldId id="259" r:id="rId5"/>
    <p:sldId id="277" r:id="rId6"/>
    <p:sldId id="278" r:id="rId7"/>
    <p:sldId id="279" r:id="rId8"/>
    <p:sldId id="280" r:id="rId9"/>
    <p:sldId id="281" r:id="rId10"/>
    <p:sldId id="282" r:id="rId11"/>
    <p:sldId id="283" r:id="rId12"/>
    <p:sldId id="287" r:id="rId13"/>
    <p:sldId id="286" r:id="rId14"/>
    <p:sldId id="284" r:id="rId15"/>
    <p:sldId id="285" r:id="rId16"/>
    <p:sldId id="288" r:id="rId17"/>
    <p:sldId id="289" r:id="rId18"/>
    <p:sldId id="290" r:id="rId19"/>
    <p:sldId id="262" r:id="rId20"/>
  </p:sldIdLst>
  <p:sldSz cx="10693400" cy="7561263"/>
  <p:notesSz cx="6858000" cy="9144000"/>
  <p:embeddedFontLst>
    <p:embeddedFont>
      <p:font typeface="Calibri" panose="020F0502020204030204" pitchFamily="34" charset="0"/>
      <p:regular r:id="rId22"/>
      <p:bold r:id="rId23"/>
      <p:italic r:id="rId24"/>
      <p:boldItalic r:id="rId25"/>
    </p:embeddedFont>
    <p:embeddedFont>
      <p:font typeface="Trebuchet MS" panose="020B0603020202020204" pitchFamily="34" charset="0"/>
      <p:regular r:id="rId26"/>
      <p:bold r:id="rId27"/>
      <p:italic r:id="rId28"/>
      <p:boldItalic r:id="rId29"/>
    </p:embeddedFont>
    <p:embeddedFont>
      <p:font typeface="Wingdings 3" panose="05040102010807070707" pitchFamily="18" charset="2"/>
      <p:regular r:id="rId30"/>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381" userDrawn="1">
          <p15:clr>
            <a:srgbClr val="A4A3A4"/>
          </p15:clr>
        </p15:guide>
        <p15:guide id="2" pos="336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varScale="1">
        <p:scale>
          <a:sx n="78" d="100"/>
          <a:sy n="78" d="100"/>
        </p:scale>
        <p:origin x="1392" y="90"/>
      </p:cViewPr>
      <p:guideLst>
        <p:guide orient="horz" pos="2381"/>
        <p:guide pos="336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800" cy="457200"/>
          </a:xfrm>
          <a:prstGeom prst="rect">
            <a:avLst/>
          </a:prstGeom>
          <a:noFill/>
          <a:ln>
            <a:noFill/>
          </a:ln>
        </p:spPr>
        <p:txBody>
          <a:bodyPr spcFirstLastPara="1" wrap="square" lIns="91425" tIns="91425" rIns="91425" bIns="91425" anchor="t" anchorCtr="0"/>
          <a:lstStyle>
            <a:lvl1pPr marL="0" marR="0" lvl="0" indent="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521528" marR="0" lvl="1" indent="-828" algn="l" rtl="0">
              <a:spcBef>
                <a:spcPts val="0"/>
              </a:spcBef>
              <a:spcAft>
                <a:spcPts val="0"/>
              </a:spcAft>
              <a:buSzPts val="1400"/>
              <a:buNone/>
              <a:defRPr sz="2100" b="0" i="0" u="none" strike="noStrike" cap="none">
                <a:solidFill>
                  <a:schemeClr val="dk1"/>
                </a:solidFill>
                <a:latin typeface="Calibri"/>
                <a:ea typeface="Calibri"/>
                <a:cs typeface="Calibri"/>
                <a:sym typeface="Calibri"/>
              </a:defRPr>
            </a:lvl2pPr>
            <a:lvl3pPr marL="1043056" marR="0" lvl="2" indent="-1656" algn="l" rtl="0">
              <a:spcBef>
                <a:spcPts val="0"/>
              </a:spcBef>
              <a:spcAft>
                <a:spcPts val="0"/>
              </a:spcAft>
              <a:buSzPts val="1400"/>
              <a:buNone/>
              <a:defRPr sz="2100" b="0" i="0" u="none" strike="noStrike" cap="none">
                <a:solidFill>
                  <a:schemeClr val="dk1"/>
                </a:solidFill>
                <a:latin typeface="Calibri"/>
                <a:ea typeface="Calibri"/>
                <a:cs typeface="Calibri"/>
                <a:sym typeface="Calibri"/>
              </a:defRPr>
            </a:lvl3pPr>
            <a:lvl4pPr marL="1564584" marR="0" lvl="3" indent="-2483" algn="l" rtl="0">
              <a:spcBef>
                <a:spcPts val="0"/>
              </a:spcBef>
              <a:spcAft>
                <a:spcPts val="0"/>
              </a:spcAft>
              <a:buSzPts val="1400"/>
              <a:buNone/>
              <a:defRPr sz="2100" b="0" i="0" u="none" strike="noStrike" cap="none">
                <a:solidFill>
                  <a:schemeClr val="dk1"/>
                </a:solidFill>
                <a:latin typeface="Calibri"/>
                <a:ea typeface="Calibri"/>
                <a:cs typeface="Calibri"/>
                <a:sym typeface="Calibri"/>
              </a:defRPr>
            </a:lvl4pPr>
            <a:lvl5pPr marL="2086112" marR="0" lvl="4" indent="-3312" algn="l" rtl="0">
              <a:spcBef>
                <a:spcPts val="0"/>
              </a:spcBef>
              <a:spcAft>
                <a:spcPts val="0"/>
              </a:spcAft>
              <a:buSzPts val="1400"/>
              <a:buNone/>
              <a:defRPr sz="2100" b="0" i="0" u="none" strike="noStrike" cap="none">
                <a:solidFill>
                  <a:schemeClr val="dk1"/>
                </a:solidFill>
                <a:latin typeface="Calibri"/>
                <a:ea typeface="Calibri"/>
                <a:cs typeface="Calibri"/>
                <a:sym typeface="Calibri"/>
              </a:defRPr>
            </a:lvl5pPr>
            <a:lvl6pPr marL="2607640" marR="0" lvl="5" indent="-4140" algn="l" rtl="0">
              <a:spcBef>
                <a:spcPts val="0"/>
              </a:spcBef>
              <a:spcAft>
                <a:spcPts val="0"/>
              </a:spcAft>
              <a:buSzPts val="1400"/>
              <a:buNone/>
              <a:defRPr sz="2100" b="0" i="0" u="none" strike="noStrike" cap="none">
                <a:solidFill>
                  <a:schemeClr val="dk1"/>
                </a:solidFill>
                <a:latin typeface="Calibri"/>
                <a:ea typeface="Calibri"/>
                <a:cs typeface="Calibri"/>
                <a:sym typeface="Calibri"/>
              </a:defRPr>
            </a:lvl6pPr>
            <a:lvl7pPr marL="3129168" marR="0" lvl="6" indent="-4967" algn="l" rtl="0">
              <a:spcBef>
                <a:spcPts val="0"/>
              </a:spcBef>
              <a:spcAft>
                <a:spcPts val="0"/>
              </a:spcAft>
              <a:buSzPts val="1400"/>
              <a:buNone/>
              <a:defRPr sz="2100" b="0" i="0" u="none" strike="noStrike" cap="none">
                <a:solidFill>
                  <a:schemeClr val="dk1"/>
                </a:solidFill>
                <a:latin typeface="Calibri"/>
                <a:ea typeface="Calibri"/>
                <a:cs typeface="Calibri"/>
                <a:sym typeface="Calibri"/>
              </a:defRPr>
            </a:lvl7pPr>
            <a:lvl8pPr marL="3650696" marR="0" lvl="7" indent="-5796" algn="l" rtl="0">
              <a:spcBef>
                <a:spcPts val="0"/>
              </a:spcBef>
              <a:spcAft>
                <a:spcPts val="0"/>
              </a:spcAft>
              <a:buSzPts val="1400"/>
              <a:buNone/>
              <a:defRPr sz="2100" b="0" i="0" u="none" strike="noStrike" cap="none">
                <a:solidFill>
                  <a:schemeClr val="dk1"/>
                </a:solidFill>
                <a:latin typeface="Calibri"/>
                <a:ea typeface="Calibri"/>
                <a:cs typeface="Calibri"/>
                <a:sym typeface="Calibri"/>
              </a:defRPr>
            </a:lvl8pPr>
            <a:lvl9pPr marL="4172224" marR="0" lvl="8" indent="-6624" algn="l" rtl="0">
              <a:spcBef>
                <a:spcPts val="0"/>
              </a:spcBef>
              <a:spcAft>
                <a:spcPts val="0"/>
              </a:spcAft>
              <a:buSzPts val="1400"/>
              <a:buNone/>
              <a:defRPr sz="2100" b="0" i="0" u="none" strike="noStrike" cap="none">
                <a:solidFill>
                  <a:schemeClr val="dk1"/>
                </a:solidFill>
                <a:latin typeface="Calibri"/>
                <a:ea typeface="Calibri"/>
                <a:cs typeface="Calibri"/>
                <a:sym typeface="Calibri"/>
              </a:defRPr>
            </a:lvl9pPr>
          </a:lstStyle>
          <a:p>
            <a:endParaRPr/>
          </a:p>
        </p:txBody>
      </p:sp>
      <p:sp>
        <p:nvSpPr>
          <p:cNvPr id="4" name="Shape 4"/>
          <p:cNvSpPr txBox="1">
            <a:spLocks noGrp="1"/>
          </p:cNvSpPr>
          <p:nvPr>
            <p:ph type="dt" idx="10"/>
          </p:nvPr>
        </p:nvSpPr>
        <p:spPr>
          <a:xfrm>
            <a:off x="3884613" y="0"/>
            <a:ext cx="2971800" cy="457200"/>
          </a:xfrm>
          <a:prstGeom prst="rect">
            <a:avLst/>
          </a:prstGeom>
          <a:noFill/>
          <a:ln>
            <a:noFill/>
          </a:ln>
        </p:spPr>
        <p:txBody>
          <a:bodyPr spcFirstLastPara="1" wrap="square" lIns="91425" tIns="91425" rIns="91425" bIns="91425" anchor="t" anchorCtr="0"/>
          <a:lstStyle>
            <a:lvl1pPr marL="0" marR="0" lvl="0" indent="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521528" marR="0" lvl="1" indent="-828" algn="l" rtl="0">
              <a:spcBef>
                <a:spcPts val="0"/>
              </a:spcBef>
              <a:spcAft>
                <a:spcPts val="0"/>
              </a:spcAft>
              <a:buSzPts val="1400"/>
              <a:buNone/>
              <a:defRPr sz="2100" b="0" i="0" u="none" strike="noStrike" cap="none">
                <a:solidFill>
                  <a:schemeClr val="dk1"/>
                </a:solidFill>
                <a:latin typeface="Calibri"/>
                <a:ea typeface="Calibri"/>
                <a:cs typeface="Calibri"/>
                <a:sym typeface="Calibri"/>
              </a:defRPr>
            </a:lvl2pPr>
            <a:lvl3pPr marL="1043056" marR="0" lvl="2" indent="-1656" algn="l" rtl="0">
              <a:spcBef>
                <a:spcPts val="0"/>
              </a:spcBef>
              <a:spcAft>
                <a:spcPts val="0"/>
              </a:spcAft>
              <a:buSzPts val="1400"/>
              <a:buNone/>
              <a:defRPr sz="2100" b="0" i="0" u="none" strike="noStrike" cap="none">
                <a:solidFill>
                  <a:schemeClr val="dk1"/>
                </a:solidFill>
                <a:latin typeface="Calibri"/>
                <a:ea typeface="Calibri"/>
                <a:cs typeface="Calibri"/>
                <a:sym typeface="Calibri"/>
              </a:defRPr>
            </a:lvl3pPr>
            <a:lvl4pPr marL="1564584" marR="0" lvl="3" indent="-2483" algn="l" rtl="0">
              <a:spcBef>
                <a:spcPts val="0"/>
              </a:spcBef>
              <a:spcAft>
                <a:spcPts val="0"/>
              </a:spcAft>
              <a:buSzPts val="1400"/>
              <a:buNone/>
              <a:defRPr sz="2100" b="0" i="0" u="none" strike="noStrike" cap="none">
                <a:solidFill>
                  <a:schemeClr val="dk1"/>
                </a:solidFill>
                <a:latin typeface="Calibri"/>
                <a:ea typeface="Calibri"/>
                <a:cs typeface="Calibri"/>
                <a:sym typeface="Calibri"/>
              </a:defRPr>
            </a:lvl4pPr>
            <a:lvl5pPr marL="2086112" marR="0" lvl="4" indent="-3312" algn="l" rtl="0">
              <a:spcBef>
                <a:spcPts val="0"/>
              </a:spcBef>
              <a:spcAft>
                <a:spcPts val="0"/>
              </a:spcAft>
              <a:buSzPts val="1400"/>
              <a:buNone/>
              <a:defRPr sz="2100" b="0" i="0" u="none" strike="noStrike" cap="none">
                <a:solidFill>
                  <a:schemeClr val="dk1"/>
                </a:solidFill>
                <a:latin typeface="Calibri"/>
                <a:ea typeface="Calibri"/>
                <a:cs typeface="Calibri"/>
                <a:sym typeface="Calibri"/>
              </a:defRPr>
            </a:lvl5pPr>
            <a:lvl6pPr marL="2607640" marR="0" lvl="5" indent="-4140" algn="l" rtl="0">
              <a:spcBef>
                <a:spcPts val="0"/>
              </a:spcBef>
              <a:spcAft>
                <a:spcPts val="0"/>
              </a:spcAft>
              <a:buSzPts val="1400"/>
              <a:buNone/>
              <a:defRPr sz="2100" b="0" i="0" u="none" strike="noStrike" cap="none">
                <a:solidFill>
                  <a:schemeClr val="dk1"/>
                </a:solidFill>
                <a:latin typeface="Calibri"/>
                <a:ea typeface="Calibri"/>
                <a:cs typeface="Calibri"/>
                <a:sym typeface="Calibri"/>
              </a:defRPr>
            </a:lvl6pPr>
            <a:lvl7pPr marL="3129168" marR="0" lvl="6" indent="-4967" algn="l" rtl="0">
              <a:spcBef>
                <a:spcPts val="0"/>
              </a:spcBef>
              <a:spcAft>
                <a:spcPts val="0"/>
              </a:spcAft>
              <a:buSzPts val="1400"/>
              <a:buNone/>
              <a:defRPr sz="2100" b="0" i="0" u="none" strike="noStrike" cap="none">
                <a:solidFill>
                  <a:schemeClr val="dk1"/>
                </a:solidFill>
                <a:latin typeface="Calibri"/>
                <a:ea typeface="Calibri"/>
                <a:cs typeface="Calibri"/>
                <a:sym typeface="Calibri"/>
              </a:defRPr>
            </a:lvl7pPr>
            <a:lvl8pPr marL="3650696" marR="0" lvl="7" indent="-5796" algn="l" rtl="0">
              <a:spcBef>
                <a:spcPts val="0"/>
              </a:spcBef>
              <a:spcAft>
                <a:spcPts val="0"/>
              </a:spcAft>
              <a:buSzPts val="1400"/>
              <a:buNone/>
              <a:defRPr sz="2100" b="0" i="0" u="none" strike="noStrike" cap="none">
                <a:solidFill>
                  <a:schemeClr val="dk1"/>
                </a:solidFill>
                <a:latin typeface="Calibri"/>
                <a:ea typeface="Calibri"/>
                <a:cs typeface="Calibri"/>
                <a:sym typeface="Calibri"/>
              </a:defRPr>
            </a:lvl8pPr>
            <a:lvl9pPr marL="4172224" marR="0" lvl="8" indent="-6624" algn="l" rtl="0">
              <a:spcBef>
                <a:spcPts val="0"/>
              </a:spcBef>
              <a:spcAft>
                <a:spcPts val="0"/>
              </a:spcAft>
              <a:buSzPts val="1400"/>
              <a:buNone/>
              <a:defRPr sz="2100" b="0" i="0" u="none" strike="noStrike" cap="none">
                <a:solidFill>
                  <a:schemeClr val="dk1"/>
                </a:solidFill>
                <a:latin typeface="Calibri"/>
                <a:ea typeface="Calibri"/>
                <a:cs typeface="Calibri"/>
                <a:sym typeface="Calibri"/>
              </a:defRPr>
            </a:lvl9pPr>
          </a:lstStyle>
          <a:p>
            <a:endParaRPr/>
          </a:p>
        </p:txBody>
      </p:sp>
      <p:sp>
        <p:nvSpPr>
          <p:cNvPr id="5" name="Shape 5"/>
          <p:cNvSpPr>
            <a:spLocks noGrp="1" noRot="1" noChangeAspect="1"/>
          </p:cNvSpPr>
          <p:nvPr>
            <p:ph type="sldImg" idx="3"/>
          </p:nvPr>
        </p:nvSpPr>
        <p:spPr>
          <a:xfrm>
            <a:off x="1004888" y="685800"/>
            <a:ext cx="4848225"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Shape 6"/>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Shape 7"/>
          <p:cNvSpPr txBox="1">
            <a:spLocks noGrp="1"/>
          </p:cNvSpPr>
          <p:nvPr>
            <p:ph type="ftr" idx="11"/>
          </p:nvPr>
        </p:nvSpPr>
        <p:spPr>
          <a:xfrm>
            <a:off x="0" y="8685213"/>
            <a:ext cx="2971800" cy="457200"/>
          </a:xfrm>
          <a:prstGeom prst="rect">
            <a:avLst/>
          </a:prstGeom>
          <a:noFill/>
          <a:ln>
            <a:noFill/>
          </a:ln>
        </p:spPr>
        <p:txBody>
          <a:bodyPr spcFirstLastPara="1" wrap="square" lIns="91425" tIns="91425" rIns="91425" bIns="91425" anchor="b" anchorCtr="0"/>
          <a:lstStyle>
            <a:lvl1pPr marL="0" marR="0" lvl="0" indent="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521528" marR="0" lvl="1" indent="-828" algn="l" rtl="0">
              <a:spcBef>
                <a:spcPts val="0"/>
              </a:spcBef>
              <a:spcAft>
                <a:spcPts val="0"/>
              </a:spcAft>
              <a:buSzPts val="1400"/>
              <a:buNone/>
              <a:defRPr sz="2100" b="0" i="0" u="none" strike="noStrike" cap="none">
                <a:solidFill>
                  <a:schemeClr val="dk1"/>
                </a:solidFill>
                <a:latin typeface="Calibri"/>
                <a:ea typeface="Calibri"/>
                <a:cs typeface="Calibri"/>
                <a:sym typeface="Calibri"/>
              </a:defRPr>
            </a:lvl2pPr>
            <a:lvl3pPr marL="1043056" marR="0" lvl="2" indent="-1656" algn="l" rtl="0">
              <a:spcBef>
                <a:spcPts val="0"/>
              </a:spcBef>
              <a:spcAft>
                <a:spcPts val="0"/>
              </a:spcAft>
              <a:buSzPts val="1400"/>
              <a:buNone/>
              <a:defRPr sz="2100" b="0" i="0" u="none" strike="noStrike" cap="none">
                <a:solidFill>
                  <a:schemeClr val="dk1"/>
                </a:solidFill>
                <a:latin typeface="Calibri"/>
                <a:ea typeface="Calibri"/>
                <a:cs typeface="Calibri"/>
                <a:sym typeface="Calibri"/>
              </a:defRPr>
            </a:lvl3pPr>
            <a:lvl4pPr marL="1564584" marR="0" lvl="3" indent="-2483" algn="l" rtl="0">
              <a:spcBef>
                <a:spcPts val="0"/>
              </a:spcBef>
              <a:spcAft>
                <a:spcPts val="0"/>
              </a:spcAft>
              <a:buSzPts val="1400"/>
              <a:buNone/>
              <a:defRPr sz="2100" b="0" i="0" u="none" strike="noStrike" cap="none">
                <a:solidFill>
                  <a:schemeClr val="dk1"/>
                </a:solidFill>
                <a:latin typeface="Calibri"/>
                <a:ea typeface="Calibri"/>
                <a:cs typeface="Calibri"/>
                <a:sym typeface="Calibri"/>
              </a:defRPr>
            </a:lvl4pPr>
            <a:lvl5pPr marL="2086112" marR="0" lvl="4" indent="-3312" algn="l" rtl="0">
              <a:spcBef>
                <a:spcPts val="0"/>
              </a:spcBef>
              <a:spcAft>
                <a:spcPts val="0"/>
              </a:spcAft>
              <a:buSzPts val="1400"/>
              <a:buNone/>
              <a:defRPr sz="2100" b="0" i="0" u="none" strike="noStrike" cap="none">
                <a:solidFill>
                  <a:schemeClr val="dk1"/>
                </a:solidFill>
                <a:latin typeface="Calibri"/>
                <a:ea typeface="Calibri"/>
                <a:cs typeface="Calibri"/>
                <a:sym typeface="Calibri"/>
              </a:defRPr>
            </a:lvl5pPr>
            <a:lvl6pPr marL="2607640" marR="0" lvl="5" indent="-4140" algn="l" rtl="0">
              <a:spcBef>
                <a:spcPts val="0"/>
              </a:spcBef>
              <a:spcAft>
                <a:spcPts val="0"/>
              </a:spcAft>
              <a:buSzPts val="1400"/>
              <a:buNone/>
              <a:defRPr sz="2100" b="0" i="0" u="none" strike="noStrike" cap="none">
                <a:solidFill>
                  <a:schemeClr val="dk1"/>
                </a:solidFill>
                <a:latin typeface="Calibri"/>
                <a:ea typeface="Calibri"/>
                <a:cs typeface="Calibri"/>
                <a:sym typeface="Calibri"/>
              </a:defRPr>
            </a:lvl6pPr>
            <a:lvl7pPr marL="3129168" marR="0" lvl="6" indent="-4967" algn="l" rtl="0">
              <a:spcBef>
                <a:spcPts val="0"/>
              </a:spcBef>
              <a:spcAft>
                <a:spcPts val="0"/>
              </a:spcAft>
              <a:buSzPts val="1400"/>
              <a:buNone/>
              <a:defRPr sz="2100" b="0" i="0" u="none" strike="noStrike" cap="none">
                <a:solidFill>
                  <a:schemeClr val="dk1"/>
                </a:solidFill>
                <a:latin typeface="Calibri"/>
                <a:ea typeface="Calibri"/>
                <a:cs typeface="Calibri"/>
                <a:sym typeface="Calibri"/>
              </a:defRPr>
            </a:lvl7pPr>
            <a:lvl8pPr marL="3650696" marR="0" lvl="7" indent="-5796" algn="l" rtl="0">
              <a:spcBef>
                <a:spcPts val="0"/>
              </a:spcBef>
              <a:spcAft>
                <a:spcPts val="0"/>
              </a:spcAft>
              <a:buSzPts val="1400"/>
              <a:buNone/>
              <a:defRPr sz="2100" b="0" i="0" u="none" strike="noStrike" cap="none">
                <a:solidFill>
                  <a:schemeClr val="dk1"/>
                </a:solidFill>
                <a:latin typeface="Calibri"/>
                <a:ea typeface="Calibri"/>
                <a:cs typeface="Calibri"/>
                <a:sym typeface="Calibri"/>
              </a:defRPr>
            </a:lvl8pPr>
            <a:lvl9pPr marL="4172224" marR="0" lvl="8" indent="-6624" algn="l" rtl="0">
              <a:spcBef>
                <a:spcPts val="0"/>
              </a:spcBef>
              <a:spcAft>
                <a:spcPts val="0"/>
              </a:spcAft>
              <a:buSzPts val="1400"/>
              <a:buNone/>
              <a:defRPr sz="2100" b="0" i="0" u="none" strike="noStrike" cap="none">
                <a:solidFill>
                  <a:schemeClr val="dk1"/>
                </a:solidFill>
                <a:latin typeface="Calibri"/>
                <a:ea typeface="Calibri"/>
                <a:cs typeface="Calibri"/>
                <a:sym typeface="Calibri"/>
              </a:defRPr>
            </a:lvl9pPr>
          </a:lstStyle>
          <a:p>
            <a:endParaRPr/>
          </a:p>
        </p:txBody>
      </p:sp>
      <p:sp>
        <p:nvSpPr>
          <p:cNvPr id="8" name="Shape 8"/>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fr-FR"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Shape 227"/>
          <p:cNvSpPr>
            <a:spLocks noGrp="1" noRot="1" noChangeAspect="1"/>
          </p:cNvSpPr>
          <p:nvPr>
            <p:ph type="sldImg" idx="2"/>
          </p:nvPr>
        </p:nvSpPr>
        <p:spPr>
          <a:xfrm>
            <a:off x="1004888" y="685800"/>
            <a:ext cx="4848225"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8" name="Shape 228"/>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fr-FR"/>
              <a:t>L’objectif étant de produire une application permettant au THESARD de donner des vitesses à des véhicules. Ces vitesses seront rentrées sous formes de données dans un fichier json afin que ce dernier puisse visualiser le fonctionnement du carrefour autonome et tirer des conclusions. Que ce soit par rapport à l’ordre de passage des voitures ou gestion de collision. L’ordre de passage ses voitures est donné par exécution d’un algorithme d’optimisation fait par le précèdent groupe de TX. </a:t>
            </a:r>
            <a:endParaRPr sz="1200" b="0" i="0" u="none" strike="noStrike" cap="none">
              <a:solidFill>
                <a:schemeClr val="dk1"/>
              </a:solidFill>
              <a:latin typeface="Calibri"/>
              <a:ea typeface="Calibri"/>
              <a:cs typeface="Calibri"/>
              <a:sym typeface="Calibri"/>
            </a:endParaRPr>
          </a:p>
        </p:txBody>
      </p:sp>
      <p:sp>
        <p:nvSpPr>
          <p:cNvPr id="229" name="Shape 229"/>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fr-FR" sz="1200">
                <a:solidFill>
                  <a:schemeClr val="dk1"/>
                </a:solidFill>
                <a:latin typeface="Calibri"/>
                <a:ea typeface="Calibri"/>
                <a:cs typeface="Calibri"/>
                <a:sym typeface="Calibri"/>
              </a:rPr>
              <a:t>4</a:t>
            </a:fld>
            <a:endParaRPr sz="1200">
              <a:solidFill>
                <a:schemeClr val="dk1"/>
              </a:solidFill>
              <a:latin typeface="Calibri"/>
              <a:ea typeface="Calibri"/>
              <a:cs typeface="Calibri"/>
              <a:sym typeface="Calibri"/>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Shape 227"/>
          <p:cNvSpPr>
            <a:spLocks noGrp="1" noRot="1" noChangeAspect="1"/>
          </p:cNvSpPr>
          <p:nvPr>
            <p:ph type="sldImg" idx="2"/>
          </p:nvPr>
        </p:nvSpPr>
        <p:spPr>
          <a:xfrm>
            <a:off x="1004888" y="685800"/>
            <a:ext cx="4848225"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8" name="Shape 228"/>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fr-FR"/>
              <a:t>L’objectif étant de produire une application permettant au THESARD de donner des vitesses à des véhicules. Ces vitesses seront rentrées sous formes de données dans un fichier json afin que ce dernier puisse visualiser le fonctionnement du carrefour autonome et tirer des conclusions. Que ce soit par rapport à l’ordre de passage des voitures ou gestion de collision. L’ordre de passage ses voitures est donné par exécution d’un algorithme d’optimisation fait par le précèdent groupe de TX. </a:t>
            </a:r>
            <a:endParaRPr sz="1200" b="0" i="0" u="none" strike="noStrike" cap="none">
              <a:solidFill>
                <a:schemeClr val="dk1"/>
              </a:solidFill>
              <a:latin typeface="Calibri"/>
              <a:ea typeface="Calibri"/>
              <a:cs typeface="Calibri"/>
              <a:sym typeface="Calibri"/>
            </a:endParaRPr>
          </a:p>
        </p:txBody>
      </p:sp>
      <p:sp>
        <p:nvSpPr>
          <p:cNvPr id="229" name="Shape 229"/>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fr-FR" sz="1200">
                <a:solidFill>
                  <a:schemeClr val="dk1"/>
                </a:solidFill>
                <a:latin typeface="Calibri"/>
                <a:ea typeface="Calibri"/>
                <a:cs typeface="Calibri"/>
                <a:sym typeface="Calibri"/>
              </a:rPr>
              <a:t>14</a:t>
            </a:fld>
            <a:endParaRPr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7893878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Shape 227"/>
          <p:cNvSpPr>
            <a:spLocks noGrp="1" noRot="1" noChangeAspect="1"/>
          </p:cNvSpPr>
          <p:nvPr>
            <p:ph type="sldImg" idx="2"/>
          </p:nvPr>
        </p:nvSpPr>
        <p:spPr>
          <a:xfrm>
            <a:off x="1004888" y="685800"/>
            <a:ext cx="4848225"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8" name="Shape 228"/>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fr-FR"/>
              <a:t>L’objectif étant de produire une application permettant au THESARD de donner des vitesses à des véhicules. Ces vitesses seront rentrées sous formes de données dans un fichier json afin que ce dernier puisse visualiser le fonctionnement du carrefour autonome et tirer des conclusions. Que ce soit par rapport à l’ordre de passage des voitures ou gestion de collision. L’ordre de passage ses voitures est donné par exécution d’un algorithme d’optimisation fait par le précèdent groupe de TX. </a:t>
            </a:r>
            <a:endParaRPr sz="1200" b="0" i="0" u="none" strike="noStrike" cap="none">
              <a:solidFill>
                <a:schemeClr val="dk1"/>
              </a:solidFill>
              <a:latin typeface="Calibri"/>
              <a:ea typeface="Calibri"/>
              <a:cs typeface="Calibri"/>
              <a:sym typeface="Calibri"/>
            </a:endParaRPr>
          </a:p>
        </p:txBody>
      </p:sp>
      <p:sp>
        <p:nvSpPr>
          <p:cNvPr id="229" name="Shape 229"/>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fr-FR" sz="1200">
                <a:solidFill>
                  <a:schemeClr val="dk1"/>
                </a:solidFill>
                <a:latin typeface="Calibri"/>
                <a:ea typeface="Calibri"/>
                <a:cs typeface="Calibri"/>
                <a:sym typeface="Calibri"/>
              </a:rPr>
              <a:t>15</a:t>
            </a:fld>
            <a:endParaRPr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6778991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Shape 227"/>
          <p:cNvSpPr>
            <a:spLocks noGrp="1" noRot="1" noChangeAspect="1"/>
          </p:cNvSpPr>
          <p:nvPr>
            <p:ph type="sldImg" idx="2"/>
          </p:nvPr>
        </p:nvSpPr>
        <p:spPr>
          <a:xfrm>
            <a:off x="1004888" y="685800"/>
            <a:ext cx="4848225"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8" name="Shape 228"/>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fr-FR"/>
              <a:t>L’objectif étant de produire une application permettant au THESARD de donner des vitesses à des véhicules. Ces vitesses seront rentrées sous formes de données dans un fichier json afin que ce dernier puisse visualiser le fonctionnement du carrefour autonome et tirer des conclusions. Que ce soit par rapport à l’ordre de passage des voitures ou gestion de collision. L’ordre de passage ses voitures est donné par exécution d’un algorithme d’optimisation fait par le précèdent groupe de TX. </a:t>
            </a:r>
            <a:endParaRPr sz="1200" b="0" i="0" u="none" strike="noStrike" cap="none">
              <a:solidFill>
                <a:schemeClr val="dk1"/>
              </a:solidFill>
              <a:latin typeface="Calibri"/>
              <a:ea typeface="Calibri"/>
              <a:cs typeface="Calibri"/>
              <a:sym typeface="Calibri"/>
            </a:endParaRPr>
          </a:p>
        </p:txBody>
      </p:sp>
      <p:sp>
        <p:nvSpPr>
          <p:cNvPr id="229" name="Shape 229"/>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fr-FR" sz="1200">
                <a:solidFill>
                  <a:schemeClr val="dk1"/>
                </a:solidFill>
                <a:latin typeface="Calibri"/>
                <a:ea typeface="Calibri"/>
                <a:cs typeface="Calibri"/>
                <a:sym typeface="Calibri"/>
              </a:rPr>
              <a:t>18</a:t>
            </a:fld>
            <a:endParaRPr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6752980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Shape 227"/>
          <p:cNvSpPr>
            <a:spLocks noGrp="1" noRot="1" noChangeAspect="1"/>
          </p:cNvSpPr>
          <p:nvPr>
            <p:ph type="sldImg" idx="2"/>
          </p:nvPr>
        </p:nvSpPr>
        <p:spPr>
          <a:xfrm>
            <a:off x="1004888" y="685800"/>
            <a:ext cx="4848225"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8" name="Shape 228"/>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fr-FR"/>
              <a:t>L’objectif étant de produire une application permettant au THESARD de donner des vitesses à des véhicules. Ces vitesses seront rentrées sous formes de données dans un fichier json afin que ce dernier puisse visualiser le fonctionnement du carrefour autonome et tirer des conclusions. Que ce soit par rapport à l’ordre de passage des voitures ou gestion de collision. L’ordre de passage ses voitures est donné par exécution d’un algorithme d’optimisation fait par le précèdent groupe de TX. </a:t>
            </a:r>
            <a:endParaRPr sz="1200" b="0" i="0" u="none" strike="noStrike" cap="none">
              <a:solidFill>
                <a:schemeClr val="dk1"/>
              </a:solidFill>
              <a:latin typeface="Calibri"/>
              <a:ea typeface="Calibri"/>
              <a:cs typeface="Calibri"/>
              <a:sym typeface="Calibri"/>
            </a:endParaRPr>
          </a:p>
        </p:txBody>
      </p:sp>
      <p:sp>
        <p:nvSpPr>
          <p:cNvPr id="229" name="Shape 229"/>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fr-FR" sz="1200">
                <a:solidFill>
                  <a:schemeClr val="dk1"/>
                </a:solidFill>
                <a:latin typeface="Calibri"/>
                <a:ea typeface="Calibri"/>
                <a:cs typeface="Calibri"/>
                <a:sym typeface="Calibri"/>
              </a:rPr>
              <a:t>5</a:t>
            </a:fld>
            <a:endParaRPr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63986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Shape 227"/>
          <p:cNvSpPr>
            <a:spLocks noGrp="1" noRot="1" noChangeAspect="1"/>
          </p:cNvSpPr>
          <p:nvPr>
            <p:ph type="sldImg" idx="2"/>
          </p:nvPr>
        </p:nvSpPr>
        <p:spPr>
          <a:xfrm>
            <a:off x="1004888" y="685800"/>
            <a:ext cx="4848225"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8" name="Shape 228"/>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fr-FR"/>
              <a:t>L’objectif étant de produire une application permettant au THESARD de donner des vitesses à des véhicules. Ces vitesses seront rentrées sous formes de données dans un fichier json afin que ce dernier puisse visualiser le fonctionnement du carrefour autonome et tirer des conclusions. Que ce soit par rapport à l’ordre de passage des voitures ou gestion de collision. L’ordre de passage ses voitures est donné par exécution d’un algorithme d’optimisation fait par le précèdent groupe de TX. </a:t>
            </a:r>
            <a:endParaRPr sz="1200" b="0" i="0" u="none" strike="noStrike" cap="none">
              <a:solidFill>
                <a:schemeClr val="dk1"/>
              </a:solidFill>
              <a:latin typeface="Calibri"/>
              <a:ea typeface="Calibri"/>
              <a:cs typeface="Calibri"/>
              <a:sym typeface="Calibri"/>
            </a:endParaRPr>
          </a:p>
        </p:txBody>
      </p:sp>
      <p:sp>
        <p:nvSpPr>
          <p:cNvPr id="229" name="Shape 229"/>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fr-FR" sz="1200">
                <a:solidFill>
                  <a:schemeClr val="dk1"/>
                </a:solidFill>
                <a:latin typeface="Calibri"/>
                <a:ea typeface="Calibri"/>
                <a:cs typeface="Calibri"/>
                <a:sym typeface="Calibri"/>
              </a:rPr>
              <a:t>6</a:t>
            </a:fld>
            <a:endParaRPr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5396273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Shape 227"/>
          <p:cNvSpPr>
            <a:spLocks noGrp="1" noRot="1" noChangeAspect="1"/>
          </p:cNvSpPr>
          <p:nvPr>
            <p:ph type="sldImg" idx="2"/>
          </p:nvPr>
        </p:nvSpPr>
        <p:spPr>
          <a:xfrm>
            <a:off x="1004888" y="685800"/>
            <a:ext cx="4848225"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8" name="Shape 228"/>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fr-FR"/>
              <a:t>L’objectif étant de produire une application permettant au THESARD de donner des vitesses à des véhicules. Ces vitesses seront rentrées sous formes de données dans un fichier json afin que ce dernier puisse visualiser le fonctionnement du carrefour autonome et tirer des conclusions. Que ce soit par rapport à l’ordre de passage des voitures ou gestion de collision. L’ordre de passage ses voitures est donné par exécution d’un algorithme d’optimisation fait par le précèdent groupe de TX. </a:t>
            </a:r>
            <a:endParaRPr sz="1200" b="0" i="0" u="none" strike="noStrike" cap="none">
              <a:solidFill>
                <a:schemeClr val="dk1"/>
              </a:solidFill>
              <a:latin typeface="Calibri"/>
              <a:ea typeface="Calibri"/>
              <a:cs typeface="Calibri"/>
              <a:sym typeface="Calibri"/>
            </a:endParaRPr>
          </a:p>
        </p:txBody>
      </p:sp>
      <p:sp>
        <p:nvSpPr>
          <p:cNvPr id="229" name="Shape 229"/>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fr-FR" sz="1200">
                <a:solidFill>
                  <a:schemeClr val="dk1"/>
                </a:solidFill>
                <a:latin typeface="Calibri"/>
                <a:ea typeface="Calibri"/>
                <a:cs typeface="Calibri"/>
                <a:sym typeface="Calibri"/>
              </a:rPr>
              <a:t>7</a:t>
            </a:fld>
            <a:endParaRPr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0569526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Shape 227"/>
          <p:cNvSpPr>
            <a:spLocks noGrp="1" noRot="1" noChangeAspect="1"/>
          </p:cNvSpPr>
          <p:nvPr>
            <p:ph type="sldImg" idx="2"/>
          </p:nvPr>
        </p:nvSpPr>
        <p:spPr>
          <a:xfrm>
            <a:off x="1004888" y="685800"/>
            <a:ext cx="4848225"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8" name="Shape 228"/>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fr-FR"/>
              <a:t>L’objectif étant de produire une application permettant au THESARD de donner des vitesses à des véhicules. Ces vitesses seront rentrées sous formes de données dans un fichier json afin que ce dernier puisse visualiser le fonctionnement du carrefour autonome et tirer des conclusions. Que ce soit par rapport à l’ordre de passage des voitures ou gestion de collision. L’ordre de passage ses voitures est donné par exécution d’un algorithme d’optimisation fait par le précèdent groupe de TX. </a:t>
            </a:r>
            <a:endParaRPr sz="1200" b="0" i="0" u="none" strike="noStrike" cap="none">
              <a:solidFill>
                <a:schemeClr val="dk1"/>
              </a:solidFill>
              <a:latin typeface="Calibri"/>
              <a:ea typeface="Calibri"/>
              <a:cs typeface="Calibri"/>
              <a:sym typeface="Calibri"/>
            </a:endParaRPr>
          </a:p>
        </p:txBody>
      </p:sp>
      <p:sp>
        <p:nvSpPr>
          <p:cNvPr id="229" name="Shape 229"/>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fr-FR" sz="1200">
                <a:solidFill>
                  <a:schemeClr val="dk1"/>
                </a:solidFill>
                <a:latin typeface="Calibri"/>
                <a:ea typeface="Calibri"/>
                <a:cs typeface="Calibri"/>
                <a:sym typeface="Calibri"/>
              </a:rPr>
              <a:t>8</a:t>
            </a:fld>
            <a:endParaRPr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222052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Shape 227"/>
          <p:cNvSpPr>
            <a:spLocks noGrp="1" noRot="1" noChangeAspect="1"/>
          </p:cNvSpPr>
          <p:nvPr>
            <p:ph type="sldImg" idx="2"/>
          </p:nvPr>
        </p:nvSpPr>
        <p:spPr>
          <a:xfrm>
            <a:off x="1004888" y="685800"/>
            <a:ext cx="4848225"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8" name="Shape 228"/>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fr-FR"/>
              <a:t>L’objectif étant de produire une application permettant au THESARD de donner des vitesses à des véhicules. Ces vitesses seront rentrées sous formes de données dans un fichier json afin que ce dernier puisse visualiser le fonctionnement du carrefour autonome et tirer des conclusions. Que ce soit par rapport à l’ordre de passage des voitures ou gestion de collision. L’ordre de passage ses voitures est donné par exécution d’un algorithme d’optimisation fait par le précèdent groupe de TX. </a:t>
            </a:r>
            <a:endParaRPr sz="1200" b="0" i="0" u="none" strike="noStrike" cap="none">
              <a:solidFill>
                <a:schemeClr val="dk1"/>
              </a:solidFill>
              <a:latin typeface="Calibri"/>
              <a:ea typeface="Calibri"/>
              <a:cs typeface="Calibri"/>
              <a:sym typeface="Calibri"/>
            </a:endParaRPr>
          </a:p>
        </p:txBody>
      </p:sp>
      <p:sp>
        <p:nvSpPr>
          <p:cNvPr id="229" name="Shape 229"/>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fr-FR" sz="1200">
                <a:solidFill>
                  <a:schemeClr val="dk1"/>
                </a:solidFill>
                <a:latin typeface="Calibri"/>
                <a:ea typeface="Calibri"/>
                <a:cs typeface="Calibri"/>
                <a:sym typeface="Calibri"/>
              </a:rPr>
              <a:t>10</a:t>
            </a:fld>
            <a:endParaRPr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3408839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Shape 227"/>
          <p:cNvSpPr>
            <a:spLocks noGrp="1" noRot="1" noChangeAspect="1"/>
          </p:cNvSpPr>
          <p:nvPr>
            <p:ph type="sldImg" idx="2"/>
          </p:nvPr>
        </p:nvSpPr>
        <p:spPr>
          <a:xfrm>
            <a:off x="1004888" y="685800"/>
            <a:ext cx="4848225"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8" name="Shape 228"/>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fr-FR"/>
              <a:t>L’objectif étant de produire une application permettant au THESARD de donner des vitesses à des véhicules. Ces vitesses seront rentrées sous formes de données dans un fichier json afin que ce dernier puisse visualiser le fonctionnement du carrefour autonome et tirer des conclusions. Que ce soit par rapport à l’ordre de passage des voitures ou gestion de collision. L’ordre de passage ses voitures est donné par exécution d’un algorithme d’optimisation fait par le précèdent groupe de TX. </a:t>
            </a:r>
            <a:endParaRPr sz="1200" b="0" i="0" u="none" strike="noStrike" cap="none">
              <a:solidFill>
                <a:schemeClr val="dk1"/>
              </a:solidFill>
              <a:latin typeface="Calibri"/>
              <a:ea typeface="Calibri"/>
              <a:cs typeface="Calibri"/>
              <a:sym typeface="Calibri"/>
            </a:endParaRPr>
          </a:p>
        </p:txBody>
      </p:sp>
      <p:sp>
        <p:nvSpPr>
          <p:cNvPr id="229" name="Shape 229"/>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fr-FR" sz="1200">
                <a:solidFill>
                  <a:schemeClr val="dk1"/>
                </a:solidFill>
                <a:latin typeface="Calibri"/>
                <a:ea typeface="Calibri"/>
                <a:cs typeface="Calibri"/>
                <a:sym typeface="Calibri"/>
              </a:rPr>
              <a:t>11</a:t>
            </a:fld>
            <a:endParaRPr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8751543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Shape 227"/>
          <p:cNvSpPr>
            <a:spLocks noGrp="1" noRot="1" noChangeAspect="1"/>
          </p:cNvSpPr>
          <p:nvPr>
            <p:ph type="sldImg" idx="2"/>
          </p:nvPr>
        </p:nvSpPr>
        <p:spPr>
          <a:xfrm>
            <a:off x="1004888" y="685800"/>
            <a:ext cx="4848225"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8" name="Shape 228"/>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fr-FR"/>
              <a:t>L’objectif étant de produire une application permettant au THESARD de donner des vitesses à des véhicules. Ces vitesses seront rentrées sous formes de données dans un fichier json afin que ce dernier puisse visualiser le fonctionnement du carrefour autonome et tirer des conclusions. Que ce soit par rapport à l’ordre de passage des voitures ou gestion de collision. L’ordre de passage ses voitures est donné par exécution d’un algorithme d’optimisation fait par le précèdent groupe de TX. </a:t>
            </a:r>
            <a:endParaRPr sz="1200" b="0" i="0" u="none" strike="noStrike" cap="none">
              <a:solidFill>
                <a:schemeClr val="dk1"/>
              </a:solidFill>
              <a:latin typeface="Calibri"/>
              <a:ea typeface="Calibri"/>
              <a:cs typeface="Calibri"/>
              <a:sym typeface="Calibri"/>
            </a:endParaRPr>
          </a:p>
        </p:txBody>
      </p:sp>
      <p:sp>
        <p:nvSpPr>
          <p:cNvPr id="229" name="Shape 229"/>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fr-FR" sz="1200">
                <a:solidFill>
                  <a:schemeClr val="dk1"/>
                </a:solidFill>
                <a:latin typeface="Calibri"/>
                <a:ea typeface="Calibri"/>
                <a:cs typeface="Calibri"/>
                <a:sym typeface="Calibri"/>
              </a:rPr>
              <a:t>12</a:t>
            </a:fld>
            <a:endParaRPr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8850892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Shape 227"/>
          <p:cNvSpPr>
            <a:spLocks noGrp="1" noRot="1" noChangeAspect="1"/>
          </p:cNvSpPr>
          <p:nvPr>
            <p:ph type="sldImg" idx="2"/>
          </p:nvPr>
        </p:nvSpPr>
        <p:spPr>
          <a:xfrm>
            <a:off x="1004888" y="685800"/>
            <a:ext cx="4848225"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8" name="Shape 228"/>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fr-FR"/>
              <a:t>L’objectif étant de produire une application permettant au THESARD de donner des vitesses à des véhicules. Ces vitesses seront rentrées sous formes de données dans un fichier json afin que ce dernier puisse visualiser le fonctionnement du carrefour autonome et tirer des conclusions. Que ce soit par rapport à l’ordre de passage des voitures ou gestion de collision. L’ordre de passage ses voitures est donné par exécution d’un algorithme d’optimisation fait par le précèdent groupe de TX. </a:t>
            </a:r>
            <a:endParaRPr sz="1200" b="0" i="0" u="none" strike="noStrike" cap="none">
              <a:solidFill>
                <a:schemeClr val="dk1"/>
              </a:solidFill>
              <a:latin typeface="Calibri"/>
              <a:ea typeface="Calibri"/>
              <a:cs typeface="Calibri"/>
              <a:sym typeface="Calibri"/>
            </a:endParaRPr>
          </a:p>
        </p:txBody>
      </p:sp>
      <p:sp>
        <p:nvSpPr>
          <p:cNvPr id="229" name="Shape 229"/>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fr-FR" sz="1200">
                <a:solidFill>
                  <a:schemeClr val="dk1"/>
                </a:solidFill>
                <a:latin typeface="Calibri"/>
                <a:ea typeface="Calibri"/>
                <a:cs typeface="Calibri"/>
                <a:sym typeface="Calibri"/>
              </a:rPr>
              <a:t>13</a:t>
            </a:fld>
            <a:endParaRPr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4290962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9.png"/><Relationship Id="rId1" Type="http://schemas.openxmlformats.org/officeDocument/2006/relationships/slideMaster" Target="../slideMasters/slideMaster1.xml"/><Relationship Id="rId4" Type="http://schemas.openxmlformats.org/officeDocument/2006/relationships/image" Target="../media/image10.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9901" y="-9336"/>
            <a:ext cx="10725345" cy="7579935"/>
            <a:chOff x="-8466" y="-8468"/>
            <a:chExt cx="9171316" cy="6874935"/>
          </a:xfrm>
        </p:grpSpPr>
        <p:cxnSp>
          <p:nvCxnSpPr>
            <p:cNvPr id="28" name="Straight Connector 27"/>
            <p:cNvCxnSpPr/>
            <p:nvPr/>
          </p:nvCxnSpPr>
          <p:spPr>
            <a:xfrm flipV="1">
              <a:off x="5130830" y="4175605"/>
              <a:ext cx="4022475" cy="2682396"/>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p:nvCxnSpPr>
          <p:spPr>
            <a:xfrm>
              <a:off x="7042707"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30" name="Freeform 29"/>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Freeform 30"/>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2" name="Freeform 31"/>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33" name="Freeform 32"/>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4" name="Freeform 33"/>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5" name="Freeform 34"/>
            <p:cNvSpPr/>
            <p:nvPr/>
          </p:nvSpPr>
          <p:spPr>
            <a:xfrm>
              <a:off x="8094165"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2">
                <a:lumMod val="75000"/>
                <a:alpha val="82000"/>
              </a:schemeClr>
            </a:solidFill>
            <a:ln>
              <a:noFill/>
            </a:ln>
            <a:effectLst/>
          </p:spPr>
          <p:style>
            <a:lnRef idx="1">
              <a:schemeClr val="accent1"/>
            </a:lnRef>
            <a:fillRef idx="3">
              <a:schemeClr val="accent1"/>
            </a:fillRef>
            <a:effectRef idx="2">
              <a:schemeClr val="accent1"/>
            </a:effectRef>
            <a:fontRef idx="minor">
              <a:schemeClr val="lt1"/>
            </a:fontRef>
          </p:style>
        </p:sp>
        <p:sp>
          <p:nvSpPr>
            <p:cNvPr id="36" name="Freeform 35"/>
            <p:cNvSpPr/>
            <p:nvPr/>
          </p:nvSpPr>
          <p:spPr>
            <a:xfrm>
              <a:off x="8068764"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17"/>
            <p:cNvSpPr/>
            <p:nvPr/>
          </p:nvSpPr>
          <p:spPr>
            <a:xfrm>
              <a:off x="-8466" y="-8468"/>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322169" y="2651110"/>
            <a:ext cx="6814024" cy="1815124"/>
          </a:xfrm>
        </p:spPr>
        <p:txBody>
          <a:bodyPr anchor="b">
            <a:noAutofit/>
          </a:bodyPr>
          <a:lstStyle>
            <a:lvl1pPr algn="r">
              <a:defRPr sz="5954">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322169" y="4466233"/>
            <a:ext cx="6814024" cy="1209382"/>
          </a:xfrm>
        </p:spPr>
        <p:txBody>
          <a:bodyPr anchor="t"/>
          <a:lstStyle>
            <a:lvl1pPr marL="0" indent="0" algn="r">
              <a:buNone/>
              <a:defRPr>
                <a:solidFill>
                  <a:schemeClr val="tx1">
                    <a:lumMod val="50000"/>
                    <a:lumOff val="50000"/>
                  </a:schemeClr>
                </a:solidFill>
              </a:defRPr>
            </a:lvl1pPr>
            <a:lvl2pPr marL="504063" indent="0" algn="ctr">
              <a:buNone/>
              <a:defRPr>
                <a:solidFill>
                  <a:schemeClr val="tx1">
                    <a:tint val="75000"/>
                  </a:schemeClr>
                </a:solidFill>
              </a:defRPr>
            </a:lvl2pPr>
            <a:lvl3pPr marL="1008126" indent="0" algn="ctr">
              <a:buNone/>
              <a:defRPr>
                <a:solidFill>
                  <a:schemeClr val="tx1">
                    <a:tint val="75000"/>
                  </a:schemeClr>
                </a:solidFill>
              </a:defRPr>
            </a:lvl3pPr>
            <a:lvl4pPr marL="1512189" indent="0" algn="ctr">
              <a:buNone/>
              <a:defRPr>
                <a:solidFill>
                  <a:schemeClr val="tx1">
                    <a:tint val="75000"/>
                  </a:schemeClr>
                </a:solidFill>
              </a:defRPr>
            </a:lvl4pPr>
            <a:lvl5pPr marL="2016252" indent="0" algn="ctr">
              <a:buNone/>
              <a:defRPr>
                <a:solidFill>
                  <a:schemeClr val="tx1">
                    <a:tint val="75000"/>
                  </a:schemeClr>
                </a:solidFill>
              </a:defRPr>
            </a:lvl5pPr>
            <a:lvl6pPr marL="2520315" indent="0" algn="ctr">
              <a:buNone/>
              <a:defRPr>
                <a:solidFill>
                  <a:schemeClr val="tx1">
                    <a:tint val="75000"/>
                  </a:schemeClr>
                </a:solidFill>
              </a:defRPr>
            </a:lvl6pPr>
            <a:lvl7pPr marL="3024378" indent="0" algn="ctr">
              <a:buNone/>
              <a:defRPr>
                <a:solidFill>
                  <a:schemeClr val="tx1">
                    <a:tint val="75000"/>
                  </a:schemeClr>
                </a:solidFill>
              </a:defRPr>
            </a:lvl7pPr>
            <a:lvl8pPr marL="3528441" indent="0" algn="ctr">
              <a:buNone/>
              <a:defRPr>
                <a:solidFill>
                  <a:schemeClr val="tx1">
                    <a:tint val="75000"/>
                  </a:schemeClr>
                </a:solidFill>
              </a:defRPr>
            </a:lvl8pPr>
            <a:lvl9pPr marL="4032504"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endParaRPr lang="fr-FR"/>
          </a:p>
        </p:txBody>
      </p:sp>
      <p:sp>
        <p:nvSpPr>
          <p:cNvPr id="5" name="Footer Placeholder 4"/>
          <p:cNvSpPr>
            <a:spLocks noGrp="1"/>
          </p:cNvSpPr>
          <p:nvPr>
            <p:ph type="ftr" sz="quarter" idx="11"/>
          </p:nvPr>
        </p:nvSpPr>
        <p:spPr/>
        <p:txBody>
          <a:bodyPr/>
          <a:lstStyle/>
          <a:p>
            <a:r>
              <a:rPr lang="fr-FR"/>
              <a:t>Projet de recherche TX52 - Carrefour intelligent</a:t>
            </a:r>
          </a:p>
        </p:txBody>
      </p:sp>
      <p:sp>
        <p:nvSpPr>
          <p:cNvPr id="6" name="Slide Number Placeholder 5"/>
          <p:cNvSpPr>
            <a:spLocks noGrp="1"/>
          </p:cNvSpPr>
          <p:nvPr>
            <p:ph type="sldNum" sz="quarter" idx="12"/>
          </p:nvPr>
        </p:nvSpPr>
        <p:spPr/>
        <p:txBody>
          <a:bodyPr/>
          <a:lstStyle/>
          <a:p>
            <a:pPr marL="0" lvl="0" indent="0">
              <a:spcBef>
                <a:spcPts val="0"/>
              </a:spcBef>
              <a:spcAft>
                <a:spcPts val="0"/>
              </a:spcAft>
              <a:buNone/>
            </a:pPr>
            <a:fld id="{00000000-1234-1234-1234-123412341234}" type="slidenum">
              <a:rPr lang="fr-FR" smtClean="0"/>
              <a:t>‹#›</a:t>
            </a:fld>
            <a:endParaRPr lang="fr-FR"/>
          </a:p>
        </p:txBody>
      </p:sp>
    </p:spTree>
    <p:extLst>
      <p:ext uri="{BB962C8B-B14F-4D97-AF65-F5344CB8AC3E}">
        <p14:creationId xmlns:p14="http://schemas.microsoft.com/office/powerpoint/2010/main" val="2592509247"/>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712893" y="672112"/>
            <a:ext cx="7423299" cy="3752627"/>
          </a:xfrm>
        </p:spPr>
        <p:txBody>
          <a:bodyPr anchor="ctr">
            <a:normAutofit/>
          </a:bodyPr>
          <a:lstStyle>
            <a:lvl1pPr algn="l">
              <a:defRPr sz="4851" b="0" cap="none"/>
            </a:lvl1pPr>
          </a:lstStyle>
          <a:p>
            <a:r>
              <a:rPr lang="en-US"/>
              <a:t>Click to edit Master title style</a:t>
            </a:r>
            <a:endParaRPr lang="en-US" dirty="0"/>
          </a:p>
        </p:txBody>
      </p:sp>
      <p:sp>
        <p:nvSpPr>
          <p:cNvPr id="3" name="Text Placeholder 2"/>
          <p:cNvSpPr>
            <a:spLocks noGrp="1"/>
          </p:cNvSpPr>
          <p:nvPr>
            <p:ph type="body" idx="1"/>
          </p:nvPr>
        </p:nvSpPr>
        <p:spPr>
          <a:xfrm>
            <a:off x="712893" y="4928824"/>
            <a:ext cx="7423299" cy="1732058"/>
          </a:xfrm>
        </p:spPr>
        <p:txBody>
          <a:bodyPr anchor="ctr">
            <a:normAutofit/>
          </a:bodyPr>
          <a:lstStyle>
            <a:lvl1pPr marL="0" indent="0" algn="l">
              <a:buNone/>
              <a:defRPr sz="1985">
                <a:solidFill>
                  <a:schemeClr val="tx1">
                    <a:lumMod val="75000"/>
                    <a:lumOff val="25000"/>
                  </a:schemeClr>
                </a:solidFill>
              </a:defRPr>
            </a:lvl1pPr>
            <a:lvl2pPr marL="504063" indent="0">
              <a:buNone/>
              <a:defRPr sz="1985">
                <a:solidFill>
                  <a:schemeClr val="tx1">
                    <a:tint val="75000"/>
                  </a:schemeClr>
                </a:solidFill>
              </a:defRPr>
            </a:lvl2pPr>
            <a:lvl3pPr marL="1008126" indent="0">
              <a:buNone/>
              <a:defRPr sz="1764">
                <a:solidFill>
                  <a:schemeClr val="tx1">
                    <a:tint val="75000"/>
                  </a:schemeClr>
                </a:solidFill>
              </a:defRPr>
            </a:lvl3pPr>
            <a:lvl4pPr marL="1512189" indent="0">
              <a:buNone/>
              <a:defRPr sz="1544">
                <a:solidFill>
                  <a:schemeClr val="tx1">
                    <a:tint val="75000"/>
                  </a:schemeClr>
                </a:solidFill>
              </a:defRPr>
            </a:lvl4pPr>
            <a:lvl5pPr marL="2016252" indent="0">
              <a:buNone/>
              <a:defRPr sz="1544">
                <a:solidFill>
                  <a:schemeClr val="tx1">
                    <a:tint val="75000"/>
                  </a:schemeClr>
                </a:solidFill>
              </a:defRPr>
            </a:lvl5pPr>
            <a:lvl6pPr marL="2520315" indent="0">
              <a:buNone/>
              <a:defRPr sz="1544">
                <a:solidFill>
                  <a:schemeClr val="tx1">
                    <a:tint val="75000"/>
                  </a:schemeClr>
                </a:solidFill>
              </a:defRPr>
            </a:lvl6pPr>
            <a:lvl7pPr marL="3024378" indent="0">
              <a:buNone/>
              <a:defRPr sz="1544">
                <a:solidFill>
                  <a:schemeClr val="tx1">
                    <a:tint val="75000"/>
                  </a:schemeClr>
                </a:solidFill>
              </a:defRPr>
            </a:lvl7pPr>
            <a:lvl8pPr marL="3528441" indent="0">
              <a:buNone/>
              <a:defRPr sz="1544">
                <a:solidFill>
                  <a:schemeClr val="tx1">
                    <a:tint val="75000"/>
                  </a:schemeClr>
                </a:solidFill>
              </a:defRPr>
            </a:lvl8pPr>
            <a:lvl9pPr marL="4032504" indent="0">
              <a:buNone/>
              <a:defRPr sz="1544">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endParaRPr lang="fr-FR"/>
          </a:p>
        </p:txBody>
      </p:sp>
      <p:sp>
        <p:nvSpPr>
          <p:cNvPr id="5" name="Footer Placeholder 4"/>
          <p:cNvSpPr>
            <a:spLocks noGrp="1"/>
          </p:cNvSpPr>
          <p:nvPr>
            <p:ph type="ftr" sz="quarter" idx="11"/>
          </p:nvPr>
        </p:nvSpPr>
        <p:spPr/>
        <p:txBody>
          <a:bodyPr/>
          <a:lstStyle/>
          <a:p>
            <a:r>
              <a:rPr lang="fr-FR"/>
              <a:t>Projet de recherche TX52 - Carrefour intelligent</a:t>
            </a:r>
          </a:p>
        </p:txBody>
      </p:sp>
      <p:sp>
        <p:nvSpPr>
          <p:cNvPr id="6" name="Slide Number Placeholder 5"/>
          <p:cNvSpPr>
            <a:spLocks noGrp="1"/>
          </p:cNvSpPr>
          <p:nvPr>
            <p:ph type="sldNum" sz="quarter" idx="12"/>
          </p:nvPr>
        </p:nvSpPr>
        <p:spPr/>
        <p:txBody>
          <a:bodyPr/>
          <a:lstStyle/>
          <a:p>
            <a:pPr marL="0" lvl="0" indent="0">
              <a:spcBef>
                <a:spcPts val="0"/>
              </a:spcBef>
              <a:spcAft>
                <a:spcPts val="0"/>
              </a:spcAft>
              <a:buNone/>
            </a:pPr>
            <a:fld id="{00000000-1234-1234-1234-123412341234}" type="slidenum">
              <a:rPr lang="fr-FR" smtClean="0"/>
              <a:t>‹#›</a:t>
            </a:fld>
            <a:endParaRPr lang="fr-FR"/>
          </a:p>
        </p:txBody>
      </p:sp>
    </p:spTree>
    <p:extLst>
      <p:ext uri="{BB962C8B-B14F-4D97-AF65-F5344CB8AC3E}">
        <p14:creationId xmlns:p14="http://schemas.microsoft.com/office/powerpoint/2010/main" val="13848880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06185" y="672112"/>
            <a:ext cx="7101080" cy="3332557"/>
          </a:xfrm>
        </p:spPr>
        <p:txBody>
          <a:bodyPr anchor="ctr">
            <a:normAutofit/>
          </a:bodyPr>
          <a:lstStyle>
            <a:lvl1pPr algn="l">
              <a:defRPr sz="4851"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287645" y="4004669"/>
            <a:ext cx="6338160" cy="420070"/>
          </a:xfrm>
        </p:spPr>
        <p:txBody>
          <a:bodyPr anchor="ctr">
            <a:noAutofit/>
          </a:bodyPr>
          <a:lstStyle>
            <a:lvl1pPr marL="0" indent="0">
              <a:buFontTx/>
              <a:buNone/>
              <a:defRPr sz="1764">
                <a:solidFill>
                  <a:schemeClr val="tx1">
                    <a:lumMod val="50000"/>
                    <a:lumOff val="50000"/>
                  </a:schemeClr>
                </a:solidFill>
              </a:defRPr>
            </a:lvl1pPr>
            <a:lvl2pPr marL="504063" indent="0">
              <a:buFontTx/>
              <a:buNone/>
              <a:defRPr/>
            </a:lvl2pPr>
            <a:lvl3pPr marL="1008126" indent="0">
              <a:buFontTx/>
              <a:buNone/>
              <a:defRPr/>
            </a:lvl3pPr>
            <a:lvl4pPr marL="1512189" indent="0">
              <a:buFontTx/>
              <a:buNone/>
              <a:defRPr/>
            </a:lvl4pPr>
            <a:lvl5pPr marL="2016252" indent="0">
              <a:buFontTx/>
              <a:buNone/>
              <a:defRPr/>
            </a:lvl5pPr>
          </a:lstStyle>
          <a:p>
            <a:pPr lvl="0"/>
            <a:r>
              <a:rPr lang="en-US"/>
              <a:t>Edit Master text styles</a:t>
            </a:r>
          </a:p>
        </p:txBody>
      </p:sp>
      <p:sp>
        <p:nvSpPr>
          <p:cNvPr id="3" name="Text Placeholder 2"/>
          <p:cNvSpPr>
            <a:spLocks noGrp="1"/>
          </p:cNvSpPr>
          <p:nvPr>
            <p:ph type="body" idx="1"/>
          </p:nvPr>
        </p:nvSpPr>
        <p:spPr>
          <a:xfrm>
            <a:off x="712892" y="4928824"/>
            <a:ext cx="7423300" cy="1732058"/>
          </a:xfrm>
        </p:spPr>
        <p:txBody>
          <a:bodyPr anchor="ctr">
            <a:normAutofit/>
          </a:bodyPr>
          <a:lstStyle>
            <a:lvl1pPr marL="0" indent="0" algn="l">
              <a:buNone/>
              <a:defRPr sz="1985">
                <a:solidFill>
                  <a:schemeClr val="tx1">
                    <a:lumMod val="75000"/>
                    <a:lumOff val="25000"/>
                  </a:schemeClr>
                </a:solidFill>
              </a:defRPr>
            </a:lvl1pPr>
            <a:lvl2pPr marL="504063" indent="0">
              <a:buNone/>
              <a:defRPr sz="1985">
                <a:solidFill>
                  <a:schemeClr val="tx1">
                    <a:tint val="75000"/>
                  </a:schemeClr>
                </a:solidFill>
              </a:defRPr>
            </a:lvl2pPr>
            <a:lvl3pPr marL="1008126" indent="0">
              <a:buNone/>
              <a:defRPr sz="1764">
                <a:solidFill>
                  <a:schemeClr val="tx1">
                    <a:tint val="75000"/>
                  </a:schemeClr>
                </a:solidFill>
              </a:defRPr>
            </a:lvl3pPr>
            <a:lvl4pPr marL="1512189" indent="0">
              <a:buNone/>
              <a:defRPr sz="1544">
                <a:solidFill>
                  <a:schemeClr val="tx1">
                    <a:tint val="75000"/>
                  </a:schemeClr>
                </a:solidFill>
              </a:defRPr>
            </a:lvl4pPr>
            <a:lvl5pPr marL="2016252" indent="0">
              <a:buNone/>
              <a:defRPr sz="1544">
                <a:solidFill>
                  <a:schemeClr val="tx1">
                    <a:tint val="75000"/>
                  </a:schemeClr>
                </a:solidFill>
              </a:defRPr>
            </a:lvl5pPr>
            <a:lvl6pPr marL="2520315" indent="0">
              <a:buNone/>
              <a:defRPr sz="1544">
                <a:solidFill>
                  <a:schemeClr val="tx1">
                    <a:tint val="75000"/>
                  </a:schemeClr>
                </a:solidFill>
              </a:defRPr>
            </a:lvl6pPr>
            <a:lvl7pPr marL="3024378" indent="0">
              <a:buNone/>
              <a:defRPr sz="1544">
                <a:solidFill>
                  <a:schemeClr val="tx1">
                    <a:tint val="75000"/>
                  </a:schemeClr>
                </a:solidFill>
              </a:defRPr>
            </a:lvl7pPr>
            <a:lvl8pPr marL="3528441" indent="0">
              <a:buNone/>
              <a:defRPr sz="1544">
                <a:solidFill>
                  <a:schemeClr val="tx1">
                    <a:tint val="75000"/>
                  </a:schemeClr>
                </a:solidFill>
              </a:defRPr>
            </a:lvl8pPr>
            <a:lvl9pPr marL="4032504" indent="0">
              <a:buNone/>
              <a:defRPr sz="1544">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endParaRPr lang="fr-FR"/>
          </a:p>
        </p:txBody>
      </p:sp>
      <p:sp>
        <p:nvSpPr>
          <p:cNvPr id="5" name="Footer Placeholder 4"/>
          <p:cNvSpPr>
            <a:spLocks noGrp="1"/>
          </p:cNvSpPr>
          <p:nvPr>
            <p:ph type="ftr" sz="quarter" idx="11"/>
          </p:nvPr>
        </p:nvSpPr>
        <p:spPr/>
        <p:txBody>
          <a:bodyPr/>
          <a:lstStyle/>
          <a:p>
            <a:r>
              <a:rPr lang="fr-FR"/>
              <a:t>Projet de recherche TX52 - Carrefour intelligent</a:t>
            </a:r>
          </a:p>
        </p:txBody>
      </p:sp>
      <p:sp>
        <p:nvSpPr>
          <p:cNvPr id="6" name="Slide Number Placeholder 5"/>
          <p:cNvSpPr>
            <a:spLocks noGrp="1"/>
          </p:cNvSpPr>
          <p:nvPr>
            <p:ph type="sldNum" sz="quarter" idx="12"/>
          </p:nvPr>
        </p:nvSpPr>
        <p:spPr/>
        <p:txBody>
          <a:bodyPr/>
          <a:lstStyle/>
          <a:p>
            <a:pPr marL="0" lvl="0" indent="0">
              <a:spcBef>
                <a:spcPts val="0"/>
              </a:spcBef>
              <a:spcAft>
                <a:spcPts val="0"/>
              </a:spcAft>
              <a:buNone/>
            </a:pPr>
            <a:fld id="{00000000-1234-1234-1234-123412341234}" type="slidenum">
              <a:rPr lang="fr-FR" smtClean="0"/>
              <a:t>‹#›</a:t>
            </a:fld>
            <a:endParaRPr lang="fr-FR"/>
          </a:p>
        </p:txBody>
      </p:sp>
      <p:sp>
        <p:nvSpPr>
          <p:cNvPr id="24" name="TextBox 23"/>
          <p:cNvSpPr txBox="1"/>
          <p:nvPr/>
        </p:nvSpPr>
        <p:spPr>
          <a:xfrm>
            <a:off x="564504" y="871428"/>
            <a:ext cx="534809" cy="644743"/>
          </a:xfrm>
          <a:prstGeom prst="rect">
            <a:avLst/>
          </a:prstGeom>
        </p:spPr>
        <p:txBody>
          <a:bodyPr vert="horz" lIns="100817" tIns="50408" rIns="100817" bIns="50408" rtlCol="0" anchor="ctr">
            <a:noAutofit/>
          </a:bodyPr>
          <a:lstStyle/>
          <a:p>
            <a:pPr lvl="0"/>
            <a:r>
              <a:rPr lang="en-US" sz="882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7891060" y="3182562"/>
            <a:ext cx="534809" cy="644743"/>
          </a:xfrm>
          <a:prstGeom prst="rect">
            <a:avLst/>
          </a:prstGeom>
        </p:spPr>
        <p:txBody>
          <a:bodyPr vert="horz" lIns="100817" tIns="50408" rIns="100817" bIns="50408" rtlCol="0" anchor="ctr">
            <a:noAutofit/>
          </a:bodyPr>
          <a:lstStyle/>
          <a:p>
            <a:pPr lvl="0"/>
            <a:r>
              <a:rPr lang="en-US" sz="882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0720396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712892" y="2130106"/>
            <a:ext cx="7423300" cy="2861615"/>
          </a:xfrm>
        </p:spPr>
        <p:txBody>
          <a:bodyPr anchor="b">
            <a:normAutofit/>
          </a:bodyPr>
          <a:lstStyle>
            <a:lvl1pPr algn="l">
              <a:defRPr sz="4851" b="0" cap="none"/>
            </a:lvl1pPr>
          </a:lstStyle>
          <a:p>
            <a:r>
              <a:rPr lang="en-US"/>
              <a:t>Click to edit Master title style</a:t>
            </a:r>
            <a:endParaRPr lang="en-US" dirty="0"/>
          </a:p>
        </p:txBody>
      </p:sp>
      <p:sp>
        <p:nvSpPr>
          <p:cNvPr id="3" name="Text Placeholder 2"/>
          <p:cNvSpPr>
            <a:spLocks noGrp="1"/>
          </p:cNvSpPr>
          <p:nvPr>
            <p:ph type="body" idx="1"/>
          </p:nvPr>
        </p:nvSpPr>
        <p:spPr>
          <a:xfrm>
            <a:off x="712892" y="4991722"/>
            <a:ext cx="7423300" cy="1669160"/>
          </a:xfrm>
        </p:spPr>
        <p:txBody>
          <a:bodyPr anchor="t">
            <a:normAutofit/>
          </a:bodyPr>
          <a:lstStyle>
            <a:lvl1pPr marL="0" indent="0" algn="l">
              <a:buNone/>
              <a:defRPr sz="1985">
                <a:solidFill>
                  <a:schemeClr val="tx1">
                    <a:lumMod val="75000"/>
                    <a:lumOff val="25000"/>
                  </a:schemeClr>
                </a:solidFill>
              </a:defRPr>
            </a:lvl1pPr>
            <a:lvl2pPr marL="504063" indent="0">
              <a:buNone/>
              <a:defRPr sz="1985">
                <a:solidFill>
                  <a:schemeClr val="tx1">
                    <a:tint val="75000"/>
                  </a:schemeClr>
                </a:solidFill>
              </a:defRPr>
            </a:lvl2pPr>
            <a:lvl3pPr marL="1008126" indent="0">
              <a:buNone/>
              <a:defRPr sz="1764">
                <a:solidFill>
                  <a:schemeClr val="tx1">
                    <a:tint val="75000"/>
                  </a:schemeClr>
                </a:solidFill>
              </a:defRPr>
            </a:lvl3pPr>
            <a:lvl4pPr marL="1512189" indent="0">
              <a:buNone/>
              <a:defRPr sz="1544">
                <a:solidFill>
                  <a:schemeClr val="tx1">
                    <a:tint val="75000"/>
                  </a:schemeClr>
                </a:solidFill>
              </a:defRPr>
            </a:lvl4pPr>
            <a:lvl5pPr marL="2016252" indent="0">
              <a:buNone/>
              <a:defRPr sz="1544">
                <a:solidFill>
                  <a:schemeClr val="tx1">
                    <a:tint val="75000"/>
                  </a:schemeClr>
                </a:solidFill>
              </a:defRPr>
            </a:lvl5pPr>
            <a:lvl6pPr marL="2520315" indent="0">
              <a:buNone/>
              <a:defRPr sz="1544">
                <a:solidFill>
                  <a:schemeClr val="tx1">
                    <a:tint val="75000"/>
                  </a:schemeClr>
                </a:solidFill>
              </a:defRPr>
            </a:lvl6pPr>
            <a:lvl7pPr marL="3024378" indent="0">
              <a:buNone/>
              <a:defRPr sz="1544">
                <a:solidFill>
                  <a:schemeClr val="tx1">
                    <a:tint val="75000"/>
                  </a:schemeClr>
                </a:solidFill>
              </a:defRPr>
            </a:lvl7pPr>
            <a:lvl8pPr marL="3528441" indent="0">
              <a:buNone/>
              <a:defRPr sz="1544">
                <a:solidFill>
                  <a:schemeClr val="tx1">
                    <a:tint val="75000"/>
                  </a:schemeClr>
                </a:solidFill>
              </a:defRPr>
            </a:lvl8pPr>
            <a:lvl9pPr marL="4032504" indent="0">
              <a:buNone/>
              <a:defRPr sz="1544">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endParaRPr lang="fr-FR"/>
          </a:p>
        </p:txBody>
      </p:sp>
      <p:sp>
        <p:nvSpPr>
          <p:cNvPr id="5" name="Footer Placeholder 4"/>
          <p:cNvSpPr>
            <a:spLocks noGrp="1"/>
          </p:cNvSpPr>
          <p:nvPr>
            <p:ph type="ftr" sz="quarter" idx="11"/>
          </p:nvPr>
        </p:nvSpPr>
        <p:spPr/>
        <p:txBody>
          <a:bodyPr/>
          <a:lstStyle/>
          <a:p>
            <a:r>
              <a:rPr lang="fr-FR"/>
              <a:t>Projet de recherche TX52 - Carrefour intelligent</a:t>
            </a:r>
          </a:p>
        </p:txBody>
      </p:sp>
      <p:sp>
        <p:nvSpPr>
          <p:cNvPr id="6" name="Slide Number Placeholder 5"/>
          <p:cNvSpPr>
            <a:spLocks noGrp="1"/>
          </p:cNvSpPr>
          <p:nvPr>
            <p:ph type="sldNum" sz="quarter" idx="12"/>
          </p:nvPr>
        </p:nvSpPr>
        <p:spPr/>
        <p:txBody>
          <a:bodyPr/>
          <a:lstStyle/>
          <a:p>
            <a:pPr marL="0" lvl="0" indent="0">
              <a:spcBef>
                <a:spcPts val="0"/>
              </a:spcBef>
              <a:spcAft>
                <a:spcPts val="0"/>
              </a:spcAft>
              <a:buNone/>
            </a:pPr>
            <a:fld id="{00000000-1234-1234-1234-123412341234}" type="slidenum">
              <a:rPr lang="fr-FR" smtClean="0"/>
              <a:t>‹#›</a:t>
            </a:fld>
            <a:endParaRPr lang="fr-FR"/>
          </a:p>
        </p:txBody>
      </p:sp>
    </p:spTree>
    <p:extLst>
      <p:ext uri="{BB962C8B-B14F-4D97-AF65-F5344CB8AC3E}">
        <p14:creationId xmlns:p14="http://schemas.microsoft.com/office/powerpoint/2010/main" val="52114759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06185" y="672112"/>
            <a:ext cx="7101080" cy="3332557"/>
          </a:xfrm>
        </p:spPr>
        <p:txBody>
          <a:bodyPr anchor="ctr">
            <a:normAutofit/>
          </a:bodyPr>
          <a:lstStyle>
            <a:lvl1pPr algn="l">
              <a:defRPr sz="4851"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712890" y="4424739"/>
            <a:ext cx="7423301" cy="566982"/>
          </a:xfrm>
        </p:spPr>
        <p:txBody>
          <a:bodyPr anchor="b">
            <a:noAutofit/>
          </a:bodyPr>
          <a:lstStyle>
            <a:lvl1pPr marL="0" indent="0">
              <a:buFontTx/>
              <a:buNone/>
              <a:defRPr sz="2646">
                <a:solidFill>
                  <a:schemeClr val="tx1">
                    <a:lumMod val="75000"/>
                    <a:lumOff val="25000"/>
                  </a:schemeClr>
                </a:solidFill>
              </a:defRPr>
            </a:lvl1pPr>
            <a:lvl2pPr marL="504063" indent="0">
              <a:buFontTx/>
              <a:buNone/>
              <a:defRPr/>
            </a:lvl2pPr>
            <a:lvl3pPr marL="1008126" indent="0">
              <a:buFontTx/>
              <a:buNone/>
              <a:defRPr/>
            </a:lvl3pPr>
            <a:lvl4pPr marL="1512189" indent="0">
              <a:buFontTx/>
              <a:buNone/>
              <a:defRPr/>
            </a:lvl4pPr>
            <a:lvl5pPr marL="2016252" indent="0">
              <a:buFontTx/>
              <a:buNone/>
              <a:defRPr/>
            </a:lvl5pPr>
          </a:lstStyle>
          <a:p>
            <a:pPr lvl="0"/>
            <a:r>
              <a:rPr lang="en-US"/>
              <a:t>Edit Master text styles</a:t>
            </a:r>
          </a:p>
        </p:txBody>
      </p:sp>
      <p:sp>
        <p:nvSpPr>
          <p:cNvPr id="3" name="Text Placeholder 2"/>
          <p:cNvSpPr>
            <a:spLocks noGrp="1"/>
          </p:cNvSpPr>
          <p:nvPr>
            <p:ph type="body" idx="1"/>
          </p:nvPr>
        </p:nvSpPr>
        <p:spPr>
          <a:xfrm>
            <a:off x="712892" y="4991722"/>
            <a:ext cx="7423300" cy="1669160"/>
          </a:xfrm>
        </p:spPr>
        <p:txBody>
          <a:bodyPr anchor="t">
            <a:normAutofit/>
          </a:bodyPr>
          <a:lstStyle>
            <a:lvl1pPr marL="0" indent="0" algn="l">
              <a:buNone/>
              <a:defRPr sz="1985">
                <a:solidFill>
                  <a:schemeClr val="tx1">
                    <a:lumMod val="50000"/>
                    <a:lumOff val="50000"/>
                  </a:schemeClr>
                </a:solidFill>
              </a:defRPr>
            </a:lvl1pPr>
            <a:lvl2pPr marL="504063" indent="0">
              <a:buNone/>
              <a:defRPr sz="1985">
                <a:solidFill>
                  <a:schemeClr val="tx1">
                    <a:tint val="75000"/>
                  </a:schemeClr>
                </a:solidFill>
              </a:defRPr>
            </a:lvl2pPr>
            <a:lvl3pPr marL="1008126" indent="0">
              <a:buNone/>
              <a:defRPr sz="1764">
                <a:solidFill>
                  <a:schemeClr val="tx1">
                    <a:tint val="75000"/>
                  </a:schemeClr>
                </a:solidFill>
              </a:defRPr>
            </a:lvl3pPr>
            <a:lvl4pPr marL="1512189" indent="0">
              <a:buNone/>
              <a:defRPr sz="1544">
                <a:solidFill>
                  <a:schemeClr val="tx1">
                    <a:tint val="75000"/>
                  </a:schemeClr>
                </a:solidFill>
              </a:defRPr>
            </a:lvl4pPr>
            <a:lvl5pPr marL="2016252" indent="0">
              <a:buNone/>
              <a:defRPr sz="1544">
                <a:solidFill>
                  <a:schemeClr val="tx1">
                    <a:tint val="75000"/>
                  </a:schemeClr>
                </a:solidFill>
              </a:defRPr>
            </a:lvl5pPr>
            <a:lvl6pPr marL="2520315" indent="0">
              <a:buNone/>
              <a:defRPr sz="1544">
                <a:solidFill>
                  <a:schemeClr val="tx1">
                    <a:tint val="75000"/>
                  </a:schemeClr>
                </a:solidFill>
              </a:defRPr>
            </a:lvl6pPr>
            <a:lvl7pPr marL="3024378" indent="0">
              <a:buNone/>
              <a:defRPr sz="1544">
                <a:solidFill>
                  <a:schemeClr val="tx1">
                    <a:tint val="75000"/>
                  </a:schemeClr>
                </a:solidFill>
              </a:defRPr>
            </a:lvl7pPr>
            <a:lvl8pPr marL="3528441" indent="0">
              <a:buNone/>
              <a:defRPr sz="1544">
                <a:solidFill>
                  <a:schemeClr val="tx1">
                    <a:tint val="75000"/>
                  </a:schemeClr>
                </a:solidFill>
              </a:defRPr>
            </a:lvl8pPr>
            <a:lvl9pPr marL="4032504" indent="0">
              <a:buNone/>
              <a:defRPr sz="1544">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endParaRPr lang="fr-FR"/>
          </a:p>
        </p:txBody>
      </p:sp>
      <p:sp>
        <p:nvSpPr>
          <p:cNvPr id="5" name="Footer Placeholder 4"/>
          <p:cNvSpPr>
            <a:spLocks noGrp="1"/>
          </p:cNvSpPr>
          <p:nvPr>
            <p:ph type="ftr" sz="quarter" idx="11"/>
          </p:nvPr>
        </p:nvSpPr>
        <p:spPr/>
        <p:txBody>
          <a:bodyPr/>
          <a:lstStyle/>
          <a:p>
            <a:r>
              <a:rPr lang="fr-FR"/>
              <a:t>Projet de recherche TX52 - Carrefour intelligent</a:t>
            </a:r>
          </a:p>
        </p:txBody>
      </p:sp>
      <p:sp>
        <p:nvSpPr>
          <p:cNvPr id="6" name="Slide Number Placeholder 5"/>
          <p:cNvSpPr>
            <a:spLocks noGrp="1"/>
          </p:cNvSpPr>
          <p:nvPr>
            <p:ph type="sldNum" sz="quarter" idx="12"/>
          </p:nvPr>
        </p:nvSpPr>
        <p:spPr/>
        <p:txBody>
          <a:bodyPr/>
          <a:lstStyle/>
          <a:p>
            <a:pPr marL="0" lvl="0" indent="0">
              <a:spcBef>
                <a:spcPts val="0"/>
              </a:spcBef>
              <a:spcAft>
                <a:spcPts val="0"/>
              </a:spcAft>
              <a:buNone/>
            </a:pPr>
            <a:fld id="{00000000-1234-1234-1234-123412341234}" type="slidenum">
              <a:rPr lang="fr-FR" smtClean="0"/>
              <a:t>‹#›</a:t>
            </a:fld>
            <a:endParaRPr lang="fr-FR"/>
          </a:p>
        </p:txBody>
      </p:sp>
      <p:sp>
        <p:nvSpPr>
          <p:cNvPr id="24" name="TextBox 23"/>
          <p:cNvSpPr txBox="1"/>
          <p:nvPr/>
        </p:nvSpPr>
        <p:spPr>
          <a:xfrm>
            <a:off x="564504" y="871428"/>
            <a:ext cx="534809" cy="644743"/>
          </a:xfrm>
          <a:prstGeom prst="rect">
            <a:avLst/>
          </a:prstGeom>
        </p:spPr>
        <p:txBody>
          <a:bodyPr vert="horz" lIns="100817" tIns="50408" rIns="100817" bIns="50408" rtlCol="0" anchor="ctr">
            <a:noAutofit/>
          </a:bodyPr>
          <a:lstStyle/>
          <a:p>
            <a:pPr lvl="0"/>
            <a:r>
              <a:rPr lang="en-US" sz="882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7891060" y="3182562"/>
            <a:ext cx="534809" cy="644743"/>
          </a:xfrm>
          <a:prstGeom prst="rect">
            <a:avLst/>
          </a:prstGeom>
        </p:spPr>
        <p:txBody>
          <a:bodyPr vert="horz" lIns="100817" tIns="50408" rIns="100817" bIns="50408" rtlCol="0" anchor="ctr">
            <a:noAutofit/>
          </a:bodyPr>
          <a:lstStyle/>
          <a:p>
            <a:pPr lvl="0"/>
            <a:r>
              <a:rPr lang="en-US" sz="882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70273247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720201" y="672112"/>
            <a:ext cx="7415991" cy="3332557"/>
          </a:xfrm>
        </p:spPr>
        <p:txBody>
          <a:bodyPr anchor="ctr">
            <a:normAutofit/>
          </a:bodyPr>
          <a:lstStyle>
            <a:lvl1pPr algn="l">
              <a:defRPr sz="4851"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712890" y="4424739"/>
            <a:ext cx="7423301" cy="566982"/>
          </a:xfrm>
        </p:spPr>
        <p:txBody>
          <a:bodyPr anchor="b">
            <a:noAutofit/>
          </a:bodyPr>
          <a:lstStyle>
            <a:lvl1pPr marL="0" indent="0">
              <a:buFontTx/>
              <a:buNone/>
              <a:defRPr sz="2646">
                <a:solidFill>
                  <a:schemeClr val="accent1"/>
                </a:solidFill>
              </a:defRPr>
            </a:lvl1pPr>
            <a:lvl2pPr marL="504063" indent="0">
              <a:buFontTx/>
              <a:buNone/>
              <a:defRPr/>
            </a:lvl2pPr>
            <a:lvl3pPr marL="1008126" indent="0">
              <a:buFontTx/>
              <a:buNone/>
              <a:defRPr/>
            </a:lvl3pPr>
            <a:lvl4pPr marL="1512189" indent="0">
              <a:buFontTx/>
              <a:buNone/>
              <a:defRPr/>
            </a:lvl4pPr>
            <a:lvl5pPr marL="2016252" indent="0">
              <a:buFontTx/>
              <a:buNone/>
              <a:defRPr/>
            </a:lvl5pPr>
          </a:lstStyle>
          <a:p>
            <a:pPr lvl="0"/>
            <a:r>
              <a:rPr lang="en-US"/>
              <a:t>Edit Master text styles</a:t>
            </a:r>
          </a:p>
        </p:txBody>
      </p:sp>
      <p:sp>
        <p:nvSpPr>
          <p:cNvPr id="3" name="Text Placeholder 2"/>
          <p:cNvSpPr>
            <a:spLocks noGrp="1"/>
          </p:cNvSpPr>
          <p:nvPr>
            <p:ph type="body" idx="1"/>
          </p:nvPr>
        </p:nvSpPr>
        <p:spPr>
          <a:xfrm>
            <a:off x="712892" y="4991722"/>
            <a:ext cx="7423300" cy="1669160"/>
          </a:xfrm>
        </p:spPr>
        <p:txBody>
          <a:bodyPr anchor="t">
            <a:normAutofit/>
          </a:bodyPr>
          <a:lstStyle>
            <a:lvl1pPr marL="0" indent="0" algn="l">
              <a:buNone/>
              <a:defRPr sz="1985">
                <a:solidFill>
                  <a:schemeClr val="tx1">
                    <a:lumMod val="50000"/>
                    <a:lumOff val="50000"/>
                  </a:schemeClr>
                </a:solidFill>
              </a:defRPr>
            </a:lvl1pPr>
            <a:lvl2pPr marL="504063" indent="0">
              <a:buNone/>
              <a:defRPr sz="1985">
                <a:solidFill>
                  <a:schemeClr val="tx1">
                    <a:tint val="75000"/>
                  </a:schemeClr>
                </a:solidFill>
              </a:defRPr>
            </a:lvl2pPr>
            <a:lvl3pPr marL="1008126" indent="0">
              <a:buNone/>
              <a:defRPr sz="1764">
                <a:solidFill>
                  <a:schemeClr val="tx1">
                    <a:tint val="75000"/>
                  </a:schemeClr>
                </a:solidFill>
              </a:defRPr>
            </a:lvl3pPr>
            <a:lvl4pPr marL="1512189" indent="0">
              <a:buNone/>
              <a:defRPr sz="1544">
                <a:solidFill>
                  <a:schemeClr val="tx1">
                    <a:tint val="75000"/>
                  </a:schemeClr>
                </a:solidFill>
              </a:defRPr>
            </a:lvl4pPr>
            <a:lvl5pPr marL="2016252" indent="0">
              <a:buNone/>
              <a:defRPr sz="1544">
                <a:solidFill>
                  <a:schemeClr val="tx1">
                    <a:tint val="75000"/>
                  </a:schemeClr>
                </a:solidFill>
              </a:defRPr>
            </a:lvl5pPr>
            <a:lvl6pPr marL="2520315" indent="0">
              <a:buNone/>
              <a:defRPr sz="1544">
                <a:solidFill>
                  <a:schemeClr val="tx1">
                    <a:tint val="75000"/>
                  </a:schemeClr>
                </a:solidFill>
              </a:defRPr>
            </a:lvl6pPr>
            <a:lvl7pPr marL="3024378" indent="0">
              <a:buNone/>
              <a:defRPr sz="1544">
                <a:solidFill>
                  <a:schemeClr val="tx1">
                    <a:tint val="75000"/>
                  </a:schemeClr>
                </a:solidFill>
              </a:defRPr>
            </a:lvl7pPr>
            <a:lvl8pPr marL="3528441" indent="0">
              <a:buNone/>
              <a:defRPr sz="1544">
                <a:solidFill>
                  <a:schemeClr val="tx1">
                    <a:tint val="75000"/>
                  </a:schemeClr>
                </a:solidFill>
              </a:defRPr>
            </a:lvl8pPr>
            <a:lvl9pPr marL="4032504" indent="0">
              <a:buNone/>
              <a:defRPr sz="1544">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endParaRPr lang="fr-FR"/>
          </a:p>
        </p:txBody>
      </p:sp>
      <p:sp>
        <p:nvSpPr>
          <p:cNvPr id="5" name="Footer Placeholder 4"/>
          <p:cNvSpPr>
            <a:spLocks noGrp="1"/>
          </p:cNvSpPr>
          <p:nvPr>
            <p:ph type="ftr" sz="quarter" idx="11"/>
          </p:nvPr>
        </p:nvSpPr>
        <p:spPr/>
        <p:txBody>
          <a:bodyPr/>
          <a:lstStyle/>
          <a:p>
            <a:r>
              <a:rPr lang="fr-FR"/>
              <a:t>Projet de recherche TX52 - Carrefour intelligent</a:t>
            </a:r>
          </a:p>
        </p:txBody>
      </p:sp>
      <p:sp>
        <p:nvSpPr>
          <p:cNvPr id="6" name="Slide Number Placeholder 5"/>
          <p:cNvSpPr>
            <a:spLocks noGrp="1"/>
          </p:cNvSpPr>
          <p:nvPr>
            <p:ph type="sldNum" sz="quarter" idx="12"/>
          </p:nvPr>
        </p:nvSpPr>
        <p:spPr/>
        <p:txBody>
          <a:bodyPr/>
          <a:lstStyle/>
          <a:p>
            <a:pPr marL="0" lvl="0" indent="0">
              <a:spcBef>
                <a:spcPts val="0"/>
              </a:spcBef>
              <a:spcAft>
                <a:spcPts val="0"/>
              </a:spcAft>
              <a:buNone/>
            </a:pPr>
            <a:fld id="{00000000-1234-1234-1234-123412341234}" type="slidenum">
              <a:rPr lang="fr-FR" smtClean="0"/>
              <a:t>‹#›</a:t>
            </a:fld>
            <a:endParaRPr lang="fr-FR"/>
          </a:p>
        </p:txBody>
      </p:sp>
    </p:spTree>
    <p:extLst>
      <p:ext uri="{BB962C8B-B14F-4D97-AF65-F5344CB8AC3E}">
        <p14:creationId xmlns:p14="http://schemas.microsoft.com/office/powerpoint/2010/main" val="139124274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fr-FR"/>
          </a:p>
        </p:txBody>
      </p:sp>
      <p:sp>
        <p:nvSpPr>
          <p:cNvPr id="5" name="Footer Placeholder 4"/>
          <p:cNvSpPr>
            <a:spLocks noGrp="1"/>
          </p:cNvSpPr>
          <p:nvPr>
            <p:ph type="ftr" sz="quarter" idx="11"/>
          </p:nvPr>
        </p:nvSpPr>
        <p:spPr/>
        <p:txBody>
          <a:bodyPr/>
          <a:lstStyle/>
          <a:p>
            <a:r>
              <a:rPr lang="fr-FR"/>
              <a:t>Projet de recherche TX52 - Carrefour intelligent</a:t>
            </a:r>
          </a:p>
        </p:txBody>
      </p:sp>
      <p:sp>
        <p:nvSpPr>
          <p:cNvPr id="6" name="Slide Number Placeholder 5"/>
          <p:cNvSpPr>
            <a:spLocks noGrp="1"/>
          </p:cNvSpPr>
          <p:nvPr>
            <p:ph type="sldNum" sz="quarter" idx="12"/>
          </p:nvPr>
        </p:nvSpPr>
        <p:spPr/>
        <p:txBody>
          <a:bodyPr/>
          <a:lstStyle/>
          <a:p>
            <a:pPr marL="0" lvl="0" indent="0">
              <a:spcBef>
                <a:spcPts val="0"/>
              </a:spcBef>
              <a:spcAft>
                <a:spcPts val="0"/>
              </a:spcAft>
              <a:buNone/>
            </a:pPr>
            <a:fld id="{00000000-1234-1234-1234-123412341234}" type="slidenum">
              <a:rPr lang="fr-FR" smtClean="0"/>
              <a:t>‹#›</a:t>
            </a:fld>
            <a:endParaRPr lang="fr-FR"/>
          </a:p>
        </p:txBody>
      </p:sp>
    </p:spTree>
    <p:extLst>
      <p:ext uri="{BB962C8B-B14F-4D97-AF65-F5344CB8AC3E}">
        <p14:creationId xmlns:p14="http://schemas.microsoft.com/office/powerpoint/2010/main" val="215672489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990134" y="672113"/>
            <a:ext cx="1144666" cy="5789968"/>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712892" y="672113"/>
            <a:ext cx="6075294" cy="578996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fr-FR"/>
          </a:p>
        </p:txBody>
      </p:sp>
      <p:sp>
        <p:nvSpPr>
          <p:cNvPr id="5" name="Footer Placeholder 4"/>
          <p:cNvSpPr>
            <a:spLocks noGrp="1"/>
          </p:cNvSpPr>
          <p:nvPr>
            <p:ph type="ftr" sz="quarter" idx="11"/>
          </p:nvPr>
        </p:nvSpPr>
        <p:spPr/>
        <p:txBody>
          <a:bodyPr/>
          <a:lstStyle/>
          <a:p>
            <a:r>
              <a:rPr lang="fr-FR"/>
              <a:t>Projet de recherche TX52 - Carrefour intelligent</a:t>
            </a:r>
          </a:p>
        </p:txBody>
      </p:sp>
      <p:sp>
        <p:nvSpPr>
          <p:cNvPr id="6" name="Slide Number Placeholder 5"/>
          <p:cNvSpPr>
            <a:spLocks noGrp="1"/>
          </p:cNvSpPr>
          <p:nvPr>
            <p:ph type="sldNum" sz="quarter" idx="12"/>
          </p:nvPr>
        </p:nvSpPr>
        <p:spPr/>
        <p:txBody>
          <a:bodyPr/>
          <a:lstStyle/>
          <a:p>
            <a:pPr marL="0" lvl="0" indent="0">
              <a:spcBef>
                <a:spcPts val="0"/>
              </a:spcBef>
              <a:spcAft>
                <a:spcPts val="0"/>
              </a:spcAft>
              <a:buNone/>
            </a:pPr>
            <a:fld id="{00000000-1234-1234-1234-123412341234}" type="slidenum">
              <a:rPr lang="fr-FR" smtClean="0"/>
              <a:t>‹#›</a:t>
            </a:fld>
            <a:endParaRPr lang="fr-FR"/>
          </a:p>
        </p:txBody>
      </p:sp>
    </p:spTree>
    <p:extLst>
      <p:ext uri="{BB962C8B-B14F-4D97-AF65-F5344CB8AC3E}">
        <p14:creationId xmlns:p14="http://schemas.microsoft.com/office/powerpoint/2010/main" val="86490992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re et texte sur contenu" type="txOverObj">
  <p:cSld name="Titre et texte sur contenu">
    <p:spTree>
      <p:nvGrpSpPr>
        <p:cNvPr id="1" name="Shape 111"/>
        <p:cNvGrpSpPr/>
        <p:nvPr/>
      </p:nvGrpSpPr>
      <p:grpSpPr>
        <a:xfrm>
          <a:off x="0" y="0"/>
          <a:ext cx="0" cy="0"/>
          <a:chOff x="0" y="0"/>
          <a:chExt cx="0" cy="0"/>
        </a:xfrm>
      </p:grpSpPr>
      <p:sp>
        <p:nvSpPr>
          <p:cNvPr id="112" name="Shape 112"/>
          <p:cNvSpPr txBox="1">
            <a:spLocks noGrp="1"/>
          </p:cNvSpPr>
          <p:nvPr>
            <p:ph type="title"/>
          </p:nvPr>
        </p:nvSpPr>
        <p:spPr>
          <a:xfrm>
            <a:off x="445558" y="252042"/>
            <a:ext cx="9891300" cy="1680300"/>
          </a:xfrm>
          <a:prstGeom prst="rect">
            <a:avLst/>
          </a:prstGeom>
          <a:noFill/>
          <a:ln>
            <a:noFill/>
          </a:ln>
        </p:spPr>
        <p:txBody>
          <a:bodyPr spcFirstLastPara="1" wrap="square" lIns="104875" tIns="104875" rIns="104875" bIns="104875" anchor="ctr" anchorCtr="0"/>
          <a:lstStyle>
            <a:lvl1pPr marL="0" marR="0" lvl="0" indent="0" algn="ctr" rtl="0">
              <a:spcBef>
                <a:spcPts val="0"/>
              </a:spcBef>
              <a:spcAft>
                <a:spcPts val="0"/>
              </a:spcAft>
              <a:buClr>
                <a:schemeClr val="dk1"/>
              </a:buClr>
              <a:buSzPts val="1600"/>
              <a:buFont typeface="Calibri"/>
              <a:buNone/>
              <a:defRPr sz="5000" b="0" i="0" u="none" strike="noStrike" cap="none">
                <a:solidFill>
                  <a:schemeClr val="dk1"/>
                </a:solidFill>
                <a:latin typeface="Calibri"/>
                <a:ea typeface="Calibri"/>
                <a:cs typeface="Calibri"/>
                <a:sym typeface="Calibri"/>
              </a:defRPr>
            </a:lvl1pPr>
            <a:lvl2pPr lvl="1" indent="0" rtl="0">
              <a:spcBef>
                <a:spcPts val="0"/>
              </a:spcBef>
              <a:spcAft>
                <a:spcPts val="0"/>
              </a:spcAft>
              <a:buSzPts val="1600"/>
              <a:buNone/>
              <a:defRPr sz="2100"/>
            </a:lvl2pPr>
            <a:lvl3pPr lvl="2" indent="0" rtl="0">
              <a:spcBef>
                <a:spcPts val="0"/>
              </a:spcBef>
              <a:spcAft>
                <a:spcPts val="0"/>
              </a:spcAft>
              <a:buSzPts val="1600"/>
              <a:buNone/>
              <a:defRPr sz="2100"/>
            </a:lvl3pPr>
            <a:lvl4pPr lvl="3" indent="0" rtl="0">
              <a:spcBef>
                <a:spcPts val="0"/>
              </a:spcBef>
              <a:spcAft>
                <a:spcPts val="0"/>
              </a:spcAft>
              <a:buSzPts val="1600"/>
              <a:buNone/>
              <a:defRPr sz="2100"/>
            </a:lvl4pPr>
            <a:lvl5pPr lvl="4" indent="0" rtl="0">
              <a:spcBef>
                <a:spcPts val="0"/>
              </a:spcBef>
              <a:spcAft>
                <a:spcPts val="0"/>
              </a:spcAft>
              <a:buSzPts val="1600"/>
              <a:buNone/>
              <a:defRPr sz="2100"/>
            </a:lvl5pPr>
            <a:lvl6pPr lvl="5" indent="0" rtl="0">
              <a:spcBef>
                <a:spcPts val="0"/>
              </a:spcBef>
              <a:spcAft>
                <a:spcPts val="0"/>
              </a:spcAft>
              <a:buSzPts val="1600"/>
              <a:buNone/>
              <a:defRPr sz="2100"/>
            </a:lvl6pPr>
            <a:lvl7pPr lvl="6" indent="0" rtl="0">
              <a:spcBef>
                <a:spcPts val="0"/>
              </a:spcBef>
              <a:spcAft>
                <a:spcPts val="0"/>
              </a:spcAft>
              <a:buSzPts val="1600"/>
              <a:buNone/>
              <a:defRPr sz="2100"/>
            </a:lvl7pPr>
            <a:lvl8pPr lvl="7" indent="0" rtl="0">
              <a:spcBef>
                <a:spcPts val="0"/>
              </a:spcBef>
              <a:spcAft>
                <a:spcPts val="0"/>
              </a:spcAft>
              <a:buSzPts val="1600"/>
              <a:buNone/>
              <a:defRPr sz="2100"/>
            </a:lvl8pPr>
            <a:lvl9pPr lvl="8" indent="0" rtl="0">
              <a:spcBef>
                <a:spcPts val="0"/>
              </a:spcBef>
              <a:spcAft>
                <a:spcPts val="0"/>
              </a:spcAft>
              <a:buSzPts val="1600"/>
              <a:buNone/>
              <a:defRPr sz="2100"/>
            </a:lvl9pPr>
          </a:lstStyle>
          <a:p>
            <a:endParaRPr/>
          </a:p>
        </p:txBody>
      </p:sp>
      <p:sp>
        <p:nvSpPr>
          <p:cNvPr id="113" name="Shape 113"/>
          <p:cNvSpPr txBox="1">
            <a:spLocks noGrp="1"/>
          </p:cNvSpPr>
          <p:nvPr>
            <p:ph type="body" idx="1"/>
          </p:nvPr>
        </p:nvSpPr>
        <p:spPr>
          <a:xfrm>
            <a:off x="802005" y="2184361"/>
            <a:ext cx="9089400" cy="2184300"/>
          </a:xfrm>
          <a:prstGeom prst="rect">
            <a:avLst/>
          </a:prstGeom>
          <a:noFill/>
          <a:ln>
            <a:noFill/>
          </a:ln>
        </p:spPr>
        <p:txBody>
          <a:bodyPr spcFirstLastPara="1" wrap="square" lIns="104875" tIns="104875" rIns="104875" bIns="104875" anchor="t" anchorCtr="0"/>
          <a:lstStyle>
            <a:lvl1pPr marL="457200" marR="0" lvl="0" indent="-463550" algn="l" rtl="0">
              <a:spcBef>
                <a:spcPts val="700"/>
              </a:spcBef>
              <a:spcAft>
                <a:spcPts val="0"/>
              </a:spcAft>
              <a:buClr>
                <a:schemeClr val="dk1"/>
              </a:buClr>
              <a:buSzPts val="3700"/>
              <a:buFont typeface="Arial"/>
              <a:buChar char="•"/>
              <a:defRPr sz="3700" b="0" i="0" u="none" strike="noStrike" cap="none">
                <a:solidFill>
                  <a:schemeClr val="dk1"/>
                </a:solidFill>
                <a:latin typeface="Calibri"/>
                <a:ea typeface="Calibri"/>
                <a:cs typeface="Calibri"/>
                <a:sym typeface="Calibri"/>
              </a:defRPr>
            </a:lvl1pPr>
            <a:lvl2pPr marL="914400" marR="0" lvl="1" indent="-431800" algn="l" rtl="0">
              <a:spcBef>
                <a:spcPts val="6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2pPr>
            <a:lvl3pPr marL="1371600" marR="0" lvl="2" indent="-406400" algn="l" rtl="0">
              <a:spcBef>
                <a:spcPts val="6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3pPr>
            <a:lvl4pPr marL="1828800" marR="0" lvl="3" indent="-374650" algn="l" rtl="0">
              <a:spcBef>
                <a:spcPts val="500"/>
              </a:spcBef>
              <a:spcAft>
                <a:spcPts val="0"/>
              </a:spcAft>
              <a:buClr>
                <a:schemeClr val="dk1"/>
              </a:buClr>
              <a:buSzPts val="2300"/>
              <a:buFont typeface="Arial"/>
              <a:buChar char="–"/>
              <a:defRPr sz="2300" b="0" i="0" u="none" strike="noStrike" cap="none">
                <a:solidFill>
                  <a:schemeClr val="dk1"/>
                </a:solidFill>
                <a:latin typeface="Calibri"/>
                <a:ea typeface="Calibri"/>
                <a:cs typeface="Calibri"/>
                <a:sym typeface="Calibri"/>
              </a:defRPr>
            </a:lvl4pPr>
            <a:lvl5pPr marL="2286000" marR="0" lvl="4" indent="-374650" algn="l" rtl="0">
              <a:spcBef>
                <a:spcPts val="500"/>
              </a:spcBef>
              <a:spcAft>
                <a:spcPts val="0"/>
              </a:spcAft>
              <a:buClr>
                <a:schemeClr val="dk1"/>
              </a:buClr>
              <a:buSzPts val="2300"/>
              <a:buFont typeface="Arial"/>
              <a:buChar char="»"/>
              <a:defRPr sz="2300" b="0" i="0" u="none" strike="noStrike" cap="none">
                <a:solidFill>
                  <a:schemeClr val="dk1"/>
                </a:solidFill>
                <a:latin typeface="Calibri"/>
                <a:ea typeface="Calibri"/>
                <a:cs typeface="Calibri"/>
                <a:sym typeface="Calibri"/>
              </a:defRPr>
            </a:lvl5pPr>
            <a:lvl6pPr marL="2743200" marR="0" lvl="5" indent="-374650" algn="l" rtl="0">
              <a:spcBef>
                <a:spcPts val="500"/>
              </a:spcBef>
              <a:spcAft>
                <a:spcPts val="0"/>
              </a:spcAft>
              <a:buClr>
                <a:schemeClr val="dk1"/>
              </a:buClr>
              <a:buSzPts val="2300"/>
              <a:buFont typeface="Arial"/>
              <a:buChar char="•"/>
              <a:defRPr sz="2300" b="0" i="0" u="none" strike="noStrike" cap="none">
                <a:solidFill>
                  <a:schemeClr val="dk1"/>
                </a:solidFill>
                <a:latin typeface="Calibri"/>
                <a:ea typeface="Calibri"/>
                <a:cs typeface="Calibri"/>
                <a:sym typeface="Calibri"/>
              </a:defRPr>
            </a:lvl6pPr>
            <a:lvl7pPr marL="3200400" marR="0" lvl="6" indent="-374650" algn="l" rtl="0">
              <a:spcBef>
                <a:spcPts val="500"/>
              </a:spcBef>
              <a:spcAft>
                <a:spcPts val="0"/>
              </a:spcAft>
              <a:buClr>
                <a:schemeClr val="dk1"/>
              </a:buClr>
              <a:buSzPts val="2300"/>
              <a:buFont typeface="Arial"/>
              <a:buChar char="•"/>
              <a:defRPr sz="2300" b="0" i="0" u="none" strike="noStrike" cap="none">
                <a:solidFill>
                  <a:schemeClr val="dk1"/>
                </a:solidFill>
                <a:latin typeface="Calibri"/>
                <a:ea typeface="Calibri"/>
                <a:cs typeface="Calibri"/>
                <a:sym typeface="Calibri"/>
              </a:defRPr>
            </a:lvl7pPr>
            <a:lvl8pPr marL="3657600" marR="0" lvl="7" indent="-374650" algn="l" rtl="0">
              <a:spcBef>
                <a:spcPts val="500"/>
              </a:spcBef>
              <a:spcAft>
                <a:spcPts val="0"/>
              </a:spcAft>
              <a:buClr>
                <a:schemeClr val="dk1"/>
              </a:buClr>
              <a:buSzPts val="2300"/>
              <a:buFont typeface="Arial"/>
              <a:buChar char="•"/>
              <a:defRPr sz="2300" b="0" i="0" u="none" strike="noStrike" cap="none">
                <a:solidFill>
                  <a:schemeClr val="dk1"/>
                </a:solidFill>
                <a:latin typeface="Calibri"/>
                <a:ea typeface="Calibri"/>
                <a:cs typeface="Calibri"/>
                <a:sym typeface="Calibri"/>
              </a:defRPr>
            </a:lvl8pPr>
            <a:lvl9pPr marL="4114800" marR="0" lvl="8" indent="-374650" algn="l" rtl="0">
              <a:spcBef>
                <a:spcPts val="500"/>
              </a:spcBef>
              <a:spcAft>
                <a:spcPts val="0"/>
              </a:spcAft>
              <a:buClr>
                <a:schemeClr val="dk1"/>
              </a:buClr>
              <a:buSzPts val="2300"/>
              <a:buFont typeface="Arial"/>
              <a:buChar char="•"/>
              <a:defRPr sz="2300" b="0" i="0" u="none" strike="noStrike" cap="none">
                <a:solidFill>
                  <a:schemeClr val="dk1"/>
                </a:solidFill>
                <a:latin typeface="Calibri"/>
                <a:ea typeface="Calibri"/>
                <a:cs typeface="Calibri"/>
                <a:sym typeface="Calibri"/>
              </a:defRPr>
            </a:lvl9pPr>
          </a:lstStyle>
          <a:p>
            <a:endParaRPr/>
          </a:p>
        </p:txBody>
      </p:sp>
      <p:sp>
        <p:nvSpPr>
          <p:cNvPr id="114" name="Shape 114"/>
          <p:cNvSpPr txBox="1">
            <a:spLocks noGrp="1"/>
          </p:cNvSpPr>
          <p:nvPr>
            <p:ph type="body" idx="2"/>
          </p:nvPr>
        </p:nvSpPr>
        <p:spPr>
          <a:xfrm>
            <a:off x="802005" y="4536750"/>
            <a:ext cx="9089400" cy="2184300"/>
          </a:xfrm>
          <a:prstGeom prst="rect">
            <a:avLst/>
          </a:prstGeom>
          <a:noFill/>
          <a:ln>
            <a:noFill/>
          </a:ln>
        </p:spPr>
        <p:txBody>
          <a:bodyPr spcFirstLastPara="1" wrap="square" lIns="104875" tIns="104875" rIns="104875" bIns="104875" anchor="t" anchorCtr="0"/>
          <a:lstStyle>
            <a:lvl1pPr marL="457200" marR="0" lvl="0" indent="-463550" algn="l" rtl="0">
              <a:spcBef>
                <a:spcPts val="700"/>
              </a:spcBef>
              <a:spcAft>
                <a:spcPts val="0"/>
              </a:spcAft>
              <a:buClr>
                <a:schemeClr val="dk1"/>
              </a:buClr>
              <a:buSzPts val="3700"/>
              <a:buFont typeface="Arial"/>
              <a:buChar char="•"/>
              <a:defRPr sz="3700" b="0" i="0" u="none" strike="noStrike" cap="none">
                <a:solidFill>
                  <a:schemeClr val="dk1"/>
                </a:solidFill>
                <a:latin typeface="Calibri"/>
                <a:ea typeface="Calibri"/>
                <a:cs typeface="Calibri"/>
                <a:sym typeface="Calibri"/>
              </a:defRPr>
            </a:lvl1pPr>
            <a:lvl2pPr marL="914400" marR="0" lvl="1" indent="-431800" algn="l" rtl="0">
              <a:spcBef>
                <a:spcPts val="6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2pPr>
            <a:lvl3pPr marL="1371600" marR="0" lvl="2" indent="-406400" algn="l" rtl="0">
              <a:spcBef>
                <a:spcPts val="6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3pPr>
            <a:lvl4pPr marL="1828800" marR="0" lvl="3" indent="-374650" algn="l" rtl="0">
              <a:spcBef>
                <a:spcPts val="500"/>
              </a:spcBef>
              <a:spcAft>
                <a:spcPts val="0"/>
              </a:spcAft>
              <a:buClr>
                <a:schemeClr val="dk1"/>
              </a:buClr>
              <a:buSzPts val="2300"/>
              <a:buFont typeface="Arial"/>
              <a:buChar char="–"/>
              <a:defRPr sz="2300" b="0" i="0" u="none" strike="noStrike" cap="none">
                <a:solidFill>
                  <a:schemeClr val="dk1"/>
                </a:solidFill>
                <a:latin typeface="Calibri"/>
                <a:ea typeface="Calibri"/>
                <a:cs typeface="Calibri"/>
                <a:sym typeface="Calibri"/>
              </a:defRPr>
            </a:lvl4pPr>
            <a:lvl5pPr marL="2286000" marR="0" lvl="4" indent="-374650" algn="l" rtl="0">
              <a:spcBef>
                <a:spcPts val="500"/>
              </a:spcBef>
              <a:spcAft>
                <a:spcPts val="0"/>
              </a:spcAft>
              <a:buClr>
                <a:schemeClr val="dk1"/>
              </a:buClr>
              <a:buSzPts val="2300"/>
              <a:buFont typeface="Arial"/>
              <a:buChar char="»"/>
              <a:defRPr sz="2300" b="0" i="0" u="none" strike="noStrike" cap="none">
                <a:solidFill>
                  <a:schemeClr val="dk1"/>
                </a:solidFill>
                <a:latin typeface="Calibri"/>
                <a:ea typeface="Calibri"/>
                <a:cs typeface="Calibri"/>
                <a:sym typeface="Calibri"/>
              </a:defRPr>
            </a:lvl5pPr>
            <a:lvl6pPr marL="2743200" marR="0" lvl="5" indent="-374650" algn="l" rtl="0">
              <a:spcBef>
                <a:spcPts val="500"/>
              </a:spcBef>
              <a:spcAft>
                <a:spcPts val="0"/>
              </a:spcAft>
              <a:buClr>
                <a:schemeClr val="dk1"/>
              </a:buClr>
              <a:buSzPts val="2300"/>
              <a:buFont typeface="Arial"/>
              <a:buChar char="•"/>
              <a:defRPr sz="2300" b="0" i="0" u="none" strike="noStrike" cap="none">
                <a:solidFill>
                  <a:schemeClr val="dk1"/>
                </a:solidFill>
                <a:latin typeface="Calibri"/>
                <a:ea typeface="Calibri"/>
                <a:cs typeface="Calibri"/>
                <a:sym typeface="Calibri"/>
              </a:defRPr>
            </a:lvl6pPr>
            <a:lvl7pPr marL="3200400" marR="0" lvl="6" indent="-374650" algn="l" rtl="0">
              <a:spcBef>
                <a:spcPts val="500"/>
              </a:spcBef>
              <a:spcAft>
                <a:spcPts val="0"/>
              </a:spcAft>
              <a:buClr>
                <a:schemeClr val="dk1"/>
              </a:buClr>
              <a:buSzPts val="2300"/>
              <a:buFont typeface="Arial"/>
              <a:buChar char="•"/>
              <a:defRPr sz="2300" b="0" i="0" u="none" strike="noStrike" cap="none">
                <a:solidFill>
                  <a:schemeClr val="dk1"/>
                </a:solidFill>
                <a:latin typeface="Calibri"/>
                <a:ea typeface="Calibri"/>
                <a:cs typeface="Calibri"/>
                <a:sym typeface="Calibri"/>
              </a:defRPr>
            </a:lvl7pPr>
            <a:lvl8pPr marL="3657600" marR="0" lvl="7" indent="-374650" algn="l" rtl="0">
              <a:spcBef>
                <a:spcPts val="500"/>
              </a:spcBef>
              <a:spcAft>
                <a:spcPts val="0"/>
              </a:spcAft>
              <a:buClr>
                <a:schemeClr val="dk1"/>
              </a:buClr>
              <a:buSzPts val="2300"/>
              <a:buFont typeface="Arial"/>
              <a:buChar char="•"/>
              <a:defRPr sz="2300" b="0" i="0" u="none" strike="noStrike" cap="none">
                <a:solidFill>
                  <a:schemeClr val="dk1"/>
                </a:solidFill>
                <a:latin typeface="Calibri"/>
                <a:ea typeface="Calibri"/>
                <a:cs typeface="Calibri"/>
                <a:sym typeface="Calibri"/>
              </a:defRPr>
            </a:lvl8pPr>
            <a:lvl9pPr marL="4114800" marR="0" lvl="8" indent="-374650" algn="l" rtl="0">
              <a:spcBef>
                <a:spcPts val="500"/>
              </a:spcBef>
              <a:spcAft>
                <a:spcPts val="0"/>
              </a:spcAft>
              <a:buClr>
                <a:schemeClr val="dk1"/>
              </a:buClr>
              <a:buSzPts val="2300"/>
              <a:buFont typeface="Arial"/>
              <a:buChar char="•"/>
              <a:defRPr sz="2300" b="0" i="0" u="none" strike="noStrike" cap="none">
                <a:solidFill>
                  <a:schemeClr val="dk1"/>
                </a:solidFill>
                <a:latin typeface="Calibri"/>
                <a:ea typeface="Calibri"/>
                <a:cs typeface="Calibri"/>
                <a:sym typeface="Calibri"/>
              </a:defRPr>
            </a:lvl9pPr>
          </a:lstStyle>
          <a:p>
            <a:endParaRPr/>
          </a:p>
        </p:txBody>
      </p:sp>
      <p:sp>
        <p:nvSpPr>
          <p:cNvPr id="115" name="Shape 115"/>
          <p:cNvSpPr txBox="1">
            <a:spLocks noGrp="1"/>
          </p:cNvSpPr>
          <p:nvPr>
            <p:ph type="dt" idx="10"/>
          </p:nvPr>
        </p:nvSpPr>
        <p:spPr>
          <a:xfrm>
            <a:off x="802005" y="6889139"/>
            <a:ext cx="2227800" cy="504000"/>
          </a:xfrm>
          <a:prstGeom prst="rect">
            <a:avLst/>
          </a:prstGeom>
          <a:noFill/>
          <a:ln>
            <a:noFill/>
          </a:ln>
        </p:spPr>
        <p:txBody>
          <a:bodyPr spcFirstLastPara="1" wrap="square" lIns="104875" tIns="104875" rIns="104875" bIns="104875" anchor="ctr" anchorCtr="0"/>
          <a:lstStyle>
            <a:lvl1pPr marL="0" marR="0" lvl="0" indent="0" algn="l" rtl="0">
              <a:spcBef>
                <a:spcPts val="0"/>
              </a:spcBef>
              <a:spcAft>
                <a:spcPts val="0"/>
              </a:spcAft>
              <a:buSzPts val="1600"/>
              <a:buNone/>
              <a:defRPr sz="1400">
                <a:solidFill>
                  <a:srgbClr val="888888"/>
                </a:solidFill>
                <a:latin typeface="Calibri"/>
                <a:ea typeface="Calibri"/>
                <a:cs typeface="Calibri"/>
                <a:sym typeface="Calibri"/>
              </a:defRPr>
            </a:lvl1pPr>
            <a:lvl2pPr marL="520700" marR="0" lvl="1" indent="0" algn="l" rtl="0">
              <a:spcBef>
                <a:spcPts val="0"/>
              </a:spcBef>
              <a:spcAft>
                <a:spcPts val="0"/>
              </a:spcAft>
              <a:buSzPts val="1600"/>
              <a:buNone/>
              <a:defRPr sz="2100" b="0" i="0" u="none" strike="noStrike" cap="none">
                <a:solidFill>
                  <a:schemeClr val="dk1"/>
                </a:solidFill>
                <a:latin typeface="Calibri"/>
                <a:ea typeface="Calibri"/>
                <a:cs typeface="Calibri"/>
                <a:sym typeface="Calibri"/>
              </a:defRPr>
            </a:lvl2pPr>
            <a:lvl3pPr marL="1054100" marR="0" lvl="2" indent="0" algn="l" rtl="0">
              <a:spcBef>
                <a:spcPts val="0"/>
              </a:spcBef>
              <a:spcAft>
                <a:spcPts val="0"/>
              </a:spcAft>
              <a:buSzPts val="1600"/>
              <a:buNone/>
              <a:defRPr sz="2100" b="0" i="0" u="none" strike="noStrike" cap="none">
                <a:solidFill>
                  <a:schemeClr val="dk1"/>
                </a:solidFill>
                <a:latin typeface="Calibri"/>
                <a:ea typeface="Calibri"/>
                <a:cs typeface="Calibri"/>
                <a:sym typeface="Calibri"/>
              </a:defRPr>
            </a:lvl3pPr>
            <a:lvl4pPr marL="1574800" marR="0" lvl="3" indent="0" algn="l" rtl="0">
              <a:spcBef>
                <a:spcPts val="0"/>
              </a:spcBef>
              <a:spcAft>
                <a:spcPts val="0"/>
              </a:spcAft>
              <a:buSzPts val="1600"/>
              <a:buNone/>
              <a:defRPr sz="2100" b="0" i="0" u="none" strike="noStrike" cap="none">
                <a:solidFill>
                  <a:schemeClr val="dk1"/>
                </a:solidFill>
                <a:latin typeface="Calibri"/>
                <a:ea typeface="Calibri"/>
                <a:cs typeface="Calibri"/>
                <a:sym typeface="Calibri"/>
              </a:defRPr>
            </a:lvl4pPr>
            <a:lvl5pPr marL="2095500" marR="0" lvl="4" indent="0" algn="l" rtl="0">
              <a:spcBef>
                <a:spcPts val="0"/>
              </a:spcBef>
              <a:spcAft>
                <a:spcPts val="0"/>
              </a:spcAft>
              <a:buSzPts val="1600"/>
              <a:buNone/>
              <a:defRPr sz="2100" b="0" i="0" u="none" strike="noStrike" cap="none">
                <a:solidFill>
                  <a:schemeClr val="dk1"/>
                </a:solidFill>
                <a:latin typeface="Calibri"/>
                <a:ea typeface="Calibri"/>
                <a:cs typeface="Calibri"/>
                <a:sym typeface="Calibri"/>
              </a:defRPr>
            </a:lvl5pPr>
            <a:lvl6pPr marL="2616200" marR="0" lvl="5" indent="0" algn="l" rtl="0">
              <a:spcBef>
                <a:spcPts val="0"/>
              </a:spcBef>
              <a:spcAft>
                <a:spcPts val="0"/>
              </a:spcAft>
              <a:buSzPts val="1600"/>
              <a:buNone/>
              <a:defRPr sz="2100" b="0" i="0" u="none" strike="noStrike" cap="none">
                <a:solidFill>
                  <a:schemeClr val="dk1"/>
                </a:solidFill>
                <a:latin typeface="Calibri"/>
                <a:ea typeface="Calibri"/>
                <a:cs typeface="Calibri"/>
                <a:sym typeface="Calibri"/>
              </a:defRPr>
            </a:lvl6pPr>
            <a:lvl7pPr marL="3149600" marR="0" lvl="6" indent="0" algn="l" rtl="0">
              <a:spcBef>
                <a:spcPts val="0"/>
              </a:spcBef>
              <a:spcAft>
                <a:spcPts val="0"/>
              </a:spcAft>
              <a:buSzPts val="1600"/>
              <a:buNone/>
              <a:defRPr sz="2100" b="0" i="0" u="none" strike="noStrike" cap="none">
                <a:solidFill>
                  <a:schemeClr val="dk1"/>
                </a:solidFill>
                <a:latin typeface="Calibri"/>
                <a:ea typeface="Calibri"/>
                <a:cs typeface="Calibri"/>
                <a:sym typeface="Calibri"/>
              </a:defRPr>
            </a:lvl7pPr>
            <a:lvl8pPr marL="3670300" marR="0" lvl="7" indent="0" algn="l" rtl="0">
              <a:spcBef>
                <a:spcPts val="0"/>
              </a:spcBef>
              <a:spcAft>
                <a:spcPts val="0"/>
              </a:spcAft>
              <a:buSzPts val="1600"/>
              <a:buNone/>
              <a:defRPr sz="2100" b="0" i="0" u="none" strike="noStrike" cap="none">
                <a:solidFill>
                  <a:schemeClr val="dk1"/>
                </a:solidFill>
                <a:latin typeface="Calibri"/>
                <a:ea typeface="Calibri"/>
                <a:cs typeface="Calibri"/>
                <a:sym typeface="Calibri"/>
              </a:defRPr>
            </a:lvl8pPr>
            <a:lvl9pPr marL="4191000" marR="0" lvl="8" indent="0" algn="l" rtl="0">
              <a:spcBef>
                <a:spcPts val="0"/>
              </a:spcBef>
              <a:spcAft>
                <a:spcPts val="0"/>
              </a:spcAft>
              <a:buSzPts val="1600"/>
              <a:buNone/>
              <a:defRPr sz="2100" b="0" i="0" u="none" strike="noStrike" cap="none">
                <a:solidFill>
                  <a:schemeClr val="dk1"/>
                </a:solidFill>
                <a:latin typeface="Calibri"/>
                <a:ea typeface="Calibri"/>
                <a:cs typeface="Calibri"/>
                <a:sym typeface="Calibri"/>
              </a:defRPr>
            </a:lvl9pPr>
          </a:lstStyle>
          <a:p>
            <a:endParaRPr/>
          </a:p>
        </p:txBody>
      </p:sp>
      <p:sp>
        <p:nvSpPr>
          <p:cNvPr id="116" name="Shape 116"/>
          <p:cNvSpPr txBox="1">
            <a:spLocks noGrp="1"/>
          </p:cNvSpPr>
          <p:nvPr>
            <p:ph type="ftr" idx="11"/>
          </p:nvPr>
        </p:nvSpPr>
        <p:spPr>
          <a:xfrm>
            <a:off x="3653578" y="6889139"/>
            <a:ext cx="3386100" cy="504000"/>
          </a:xfrm>
          <a:prstGeom prst="rect">
            <a:avLst/>
          </a:prstGeom>
          <a:noFill/>
          <a:ln>
            <a:noFill/>
          </a:ln>
        </p:spPr>
        <p:txBody>
          <a:bodyPr spcFirstLastPara="1" wrap="square" lIns="104875" tIns="104875" rIns="104875" bIns="104875" anchor="ctr" anchorCtr="0"/>
          <a:lstStyle>
            <a:lvl1pPr marL="0" marR="0" lvl="0" indent="0" algn="ctr" rtl="0">
              <a:spcBef>
                <a:spcPts val="0"/>
              </a:spcBef>
              <a:spcAft>
                <a:spcPts val="0"/>
              </a:spcAft>
              <a:buSzPts val="1600"/>
              <a:buNone/>
              <a:defRPr sz="1400">
                <a:solidFill>
                  <a:srgbClr val="888888"/>
                </a:solidFill>
                <a:latin typeface="Calibri"/>
                <a:ea typeface="Calibri"/>
                <a:cs typeface="Calibri"/>
                <a:sym typeface="Calibri"/>
              </a:defRPr>
            </a:lvl1pPr>
            <a:lvl2pPr marL="520700" marR="0" lvl="1" indent="0" algn="l" rtl="0">
              <a:spcBef>
                <a:spcPts val="0"/>
              </a:spcBef>
              <a:spcAft>
                <a:spcPts val="0"/>
              </a:spcAft>
              <a:buSzPts val="1600"/>
              <a:buNone/>
              <a:defRPr sz="2100" b="0" i="0" u="none" strike="noStrike" cap="none">
                <a:solidFill>
                  <a:schemeClr val="dk1"/>
                </a:solidFill>
                <a:latin typeface="Calibri"/>
                <a:ea typeface="Calibri"/>
                <a:cs typeface="Calibri"/>
                <a:sym typeface="Calibri"/>
              </a:defRPr>
            </a:lvl2pPr>
            <a:lvl3pPr marL="1054100" marR="0" lvl="2" indent="0" algn="l" rtl="0">
              <a:spcBef>
                <a:spcPts val="0"/>
              </a:spcBef>
              <a:spcAft>
                <a:spcPts val="0"/>
              </a:spcAft>
              <a:buSzPts val="1600"/>
              <a:buNone/>
              <a:defRPr sz="2100" b="0" i="0" u="none" strike="noStrike" cap="none">
                <a:solidFill>
                  <a:schemeClr val="dk1"/>
                </a:solidFill>
                <a:latin typeface="Calibri"/>
                <a:ea typeface="Calibri"/>
                <a:cs typeface="Calibri"/>
                <a:sym typeface="Calibri"/>
              </a:defRPr>
            </a:lvl3pPr>
            <a:lvl4pPr marL="1574800" marR="0" lvl="3" indent="0" algn="l" rtl="0">
              <a:spcBef>
                <a:spcPts val="0"/>
              </a:spcBef>
              <a:spcAft>
                <a:spcPts val="0"/>
              </a:spcAft>
              <a:buSzPts val="1600"/>
              <a:buNone/>
              <a:defRPr sz="2100" b="0" i="0" u="none" strike="noStrike" cap="none">
                <a:solidFill>
                  <a:schemeClr val="dk1"/>
                </a:solidFill>
                <a:latin typeface="Calibri"/>
                <a:ea typeface="Calibri"/>
                <a:cs typeface="Calibri"/>
                <a:sym typeface="Calibri"/>
              </a:defRPr>
            </a:lvl4pPr>
            <a:lvl5pPr marL="2095500" marR="0" lvl="4" indent="0" algn="l" rtl="0">
              <a:spcBef>
                <a:spcPts val="0"/>
              </a:spcBef>
              <a:spcAft>
                <a:spcPts val="0"/>
              </a:spcAft>
              <a:buSzPts val="1600"/>
              <a:buNone/>
              <a:defRPr sz="2100" b="0" i="0" u="none" strike="noStrike" cap="none">
                <a:solidFill>
                  <a:schemeClr val="dk1"/>
                </a:solidFill>
                <a:latin typeface="Calibri"/>
                <a:ea typeface="Calibri"/>
                <a:cs typeface="Calibri"/>
                <a:sym typeface="Calibri"/>
              </a:defRPr>
            </a:lvl5pPr>
            <a:lvl6pPr marL="2616200" marR="0" lvl="5" indent="0" algn="l" rtl="0">
              <a:spcBef>
                <a:spcPts val="0"/>
              </a:spcBef>
              <a:spcAft>
                <a:spcPts val="0"/>
              </a:spcAft>
              <a:buSzPts val="1600"/>
              <a:buNone/>
              <a:defRPr sz="2100" b="0" i="0" u="none" strike="noStrike" cap="none">
                <a:solidFill>
                  <a:schemeClr val="dk1"/>
                </a:solidFill>
                <a:latin typeface="Calibri"/>
                <a:ea typeface="Calibri"/>
                <a:cs typeface="Calibri"/>
                <a:sym typeface="Calibri"/>
              </a:defRPr>
            </a:lvl6pPr>
            <a:lvl7pPr marL="3149600" marR="0" lvl="6" indent="0" algn="l" rtl="0">
              <a:spcBef>
                <a:spcPts val="0"/>
              </a:spcBef>
              <a:spcAft>
                <a:spcPts val="0"/>
              </a:spcAft>
              <a:buSzPts val="1600"/>
              <a:buNone/>
              <a:defRPr sz="2100" b="0" i="0" u="none" strike="noStrike" cap="none">
                <a:solidFill>
                  <a:schemeClr val="dk1"/>
                </a:solidFill>
                <a:latin typeface="Calibri"/>
                <a:ea typeface="Calibri"/>
                <a:cs typeface="Calibri"/>
                <a:sym typeface="Calibri"/>
              </a:defRPr>
            </a:lvl7pPr>
            <a:lvl8pPr marL="3670300" marR="0" lvl="7" indent="0" algn="l" rtl="0">
              <a:spcBef>
                <a:spcPts val="0"/>
              </a:spcBef>
              <a:spcAft>
                <a:spcPts val="0"/>
              </a:spcAft>
              <a:buSzPts val="1600"/>
              <a:buNone/>
              <a:defRPr sz="2100" b="0" i="0" u="none" strike="noStrike" cap="none">
                <a:solidFill>
                  <a:schemeClr val="dk1"/>
                </a:solidFill>
                <a:latin typeface="Calibri"/>
                <a:ea typeface="Calibri"/>
                <a:cs typeface="Calibri"/>
                <a:sym typeface="Calibri"/>
              </a:defRPr>
            </a:lvl8pPr>
            <a:lvl9pPr marL="4191000" marR="0" lvl="8" indent="0" algn="l" rtl="0">
              <a:spcBef>
                <a:spcPts val="0"/>
              </a:spcBef>
              <a:spcAft>
                <a:spcPts val="0"/>
              </a:spcAft>
              <a:buSzPts val="1600"/>
              <a:buNone/>
              <a:defRPr sz="2100" b="0" i="0" u="none" strike="noStrike" cap="none">
                <a:solidFill>
                  <a:schemeClr val="dk1"/>
                </a:solidFill>
                <a:latin typeface="Calibri"/>
                <a:ea typeface="Calibri"/>
                <a:cs typeface="Calibri"/>
                <a:sym typeface="Calibri"/>
              </a:defRPr>
            </a:lvl9pPr>
          </a:lstStyle>
          <a:p>
            <a:r>
              <a:rPr lang="fr-FR"/>
              <a:t>Projet de recherche TX52 - Carrefour intelligent</a:t>
            </a:r>
            <a:endParaRPr/>
          </a:p>
        </p:txBody>
      </p:sp>
      <p:sp>
        <p:nvSpPr>
          <p:cNvPr id="117" name="Shape 117"/>
          <p:cNvSpPr txBox="1">
            <a:spLocks noGrp="1"/>
          </p:cNvSpPr>
          <p:nvPr>
            <p:ph type="sldNum" idx="12"/>
          </p:nvPr>
        </p:nvSpPr>
        <p:spPr>
          <a:xfrm>
            <a:off x="7663603" y="6889139"/>
            <a:ext cx="2227800" cy="504000"/>
          </a:xfrm>
          <a:prstGeom prst="rect">
            <a:avLst/>
          </a:prstGeom>
          <a:noFill/>
          <a:ln>
            <a:noFill/>
          </a:ln>
        </p:spPr>
        <p:txBody>
          <a:bodyPr spcFirstLastPara="1" wrap="square" lIns="104875" tIns="52425" rIns="104875" bIns="52425" anchor="ctr" anchorCtr="0">
            <a:noAutofit/>
          </a:bodyPr>
          <a:lstStyle>
            <a:lvl1pPr marL="0" marR="0" lvl="0" indent="0" algn="r" rtl="0">
              <a:spcBef>
                <a:spcPts val="0"/>
              </a:spcBef>
              <a:buNone/>
              <a:defRPr sz="1400">
                <a:solidFill>
                  <a:srgbClr val="888888"/>
                </a:solidFill>
                <a:latin typeface="Calibri"/>
                <a:ea typeface="Calibri"/>
                <a:cs typeface="Calibri"/>
                <a:sym typeface="Calibri"/>
              </a:defRPr>
            </a:lvl1pPr>
            <a:lvl2pPr marL="0" marR="0" lvl="1" indent="0" algn="r" rtl="0">
              <a:spcBef>
                <a:spcPts val="0"/>
              </a:spcBef>
              <a:buNone/>
              <a:defRPr sz="1400">
                <a:solidFill>
                  <a:srgbClr val="888888"/>
                </a:solidFill>
                <a:latin typeface="Calibri"/>
                <a:ea typeface="Calibri"/>
                <a:cs typeface="Calibri"/>
                <a:sym typeface="Calibri"/>
              </a:defRPr>
            </a:lvl2pPr>
            <a:lvl3pPr marL="0" marR="0" lvl="2" indent="0" algn="r" rtl="0">
              <a:spcBef>
                <a:spcPts val="0"/>
              </a:spcBef>
              <a:buNone/>
              <a:defRPr sz="1400">
                <a:solidFill>
                  <a:srgbClr val="888888"/>
                </a:solidFill>
                <a:latin typeface="Calibri"/>
                <a:ea typeface="Calibri"/>
                <a:cs typeface="Calibri"/>
                <a:sym typeface="Calibri"/>
              </a:defRPr>
            </a:lvl3pPr>
            <a:lvl4pPr marL="0" marR="0" lvl="3" indent="0" algn="r" rtl="0">
              <a:spcBef>
                <a:spcPts val="0"/>
              </a:spcBef>
              <a:buNone/>
              <a:defRPr sz="1400">
                <a:solidFill>
                  <a:srgbClr val="888888"/>
                </a:solidFill>
                <a:latin typeface="Calibri"/>
                <a:ea typeface="Calibri"/>
                <a:cs typeface="Calibri"/>
                <a:sym typeface="Calibri"/>
              </a:defRPr>
            </a:lvl4pPr>
            <a:lvl5pPr marL="0" marR="0" lvl="4" indent="0" algn="r" rtl="0">
              <a:spcBef>
                <a:spcPts val="0"/>
              </a:spcBef>
              <a:buNone/>
              <a:defRPr sz="1400">
                <a:solidFill>
                  <a:srgbClr val="888888"/>
                </a:solidFill>
                <a:latin typeface="Calibri"/>
                <a:ea typeface="Calibri"/>
                <a:cs typeface="Calibri"/>
                <a:sym typeface="Calibri"/>
              </a:defRPr>
            </a:lvl5pPr>
            <a:lvl6pPr marL="0" marR="0" lvl="5" indent="0" algn="r" rtl="0">
              <a:spcBef>
                <a:spcPts val="0"/>
              </a:spcBef>
              <a:buNone/>
              <a:defRPr sz="1400">
                <a:solidFill>
                  <a:srgbClr val="888888"/>
                </a:solidFill>
                <a:latin typeface="Calibri"/>
                <a:ea typeface="Calibri"/>
                <a:cs typeface="Calibri"/>
                <a:sym typeface="Calibri"/>
              </a:defRPr>
            </a:lvl6pPr>
            <a:lvl7pPr marL="0" marR="0" lvl="6" indent="0" algn="r" rtl="0">
              <a:spcBef>
                <a:spcPts val="0"/>
              </a:spcBef>
              <a:buNone/>
              <a:defRPr sz="1400">
                <a:solidFill>
                  <a:srgbClr val="888888"/>
                </a:solidFill>
                <a:latin typeface="Calibri"/>
                <a:ea typeface="Calibri"/>
                <a:cs typeface="Calibri"/>
                <a:sym typeface="Calibri"/>
              </a:defRPr>
            </a:lvl7pPr>
            <a:lvl8pPr marL="0" marR="0" lvl="7" indent="0" algn="r" rtl="0">
              <a:spcBef>
                <a:spcPts val="0"/>
              </a:spcBef>
              <a:buNone/>
              <a:defRPr sz="1400">
                <a:solidFill>
                  <a:srgbClr val="888888"/>
                </a:solidFill>
                <a:latin typeface="Calibri"/>
                <a:ea typeface="Calibri"/>
                <a:cs typeface="Calibri"/>
                <a:sym typeface="Calibri"/>
              </a:defRPr>
            </a:lvl8pPr>
            <a:lvl9pPr marL="0" marR="0" lvl="8" indent="0" algn="r" rtl="0">
              <a:spcBef>
                <a:spcPts val="0"/>
              </a:spcBef>
              <a:buNone/>
              <a:defRPr sz="1400">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fr-FR"/>
              <a:t>‹#›</a:t>
            </a:fld>
            <a:endParaRPr/>
          </a:p>
        </p:txBody>
      </p:sp>
    </p:spTree>
    <p:extLst>
      <p:ext uri="{BB962C8B-B14F-4D97-AF65-F5344CB8AC3E}">
        <p14:creationId xmlns:p14="http://schemas.microsoft.com/office/powerpoint/2010/main" val="216743448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Agenda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3615609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Section Break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4927805" y="3278794"/>
            <a:ext cx="5765595" cy="696186"/>
          </a:xfrm>
          <a:prstGeom prst="rect">
            <a:avLst/>
          </a:prstGeom>
        </p:spPr>
        <p:txBody>
          <a:bodyPr anchor="ctr"/>
          <a:lstStyle>
            <a:lvl1pPr marL="0" indent="0" algn="l">
              <a:buNone/>
              <a:defRPr sz="4210" b="1" baseline="0">
                <a:solidFill>
                  <a:schemeClr val="tx1">
                    <a:lumMod val="75000"/>
                    <a:lumOff val="25000"/>
                  </a:schemeClr>
                </a:solidFill>
                <a:latin typeface="+mj-lt"/>
                <a:cs typeface="Arial" pitchFamily="34" charset="0"/>
              </a:defRPr>
            </a:lvl1pPr>
          </a:lstStyle>
          <a:p>
            <a:pPr lvl="0"/>
            <a:r>
              <a:rPr lang="en-US" altLang="ko-KR" dirty="0"/>
              <a:t>SECTION BREAK</a:t>
            </a:r>
          </a:p>
        </p:txBody>
      </p:sp>
      <p:sp>
        <p:nvSpPr>
          <p:cNvPr id="11" name="Text Placeholder 9"/>
          <p:cNvSpPr>
            <a:spLocks noGrp="1"/>
          </p:cNvSpPr>
          <p:nvPr>
            <p:ph type="body" sz="quarter" idx="11" hasCustomPrompt="1"/>
          </p:nvPr>
        </p:nvSpPr>
        <p:spPr>
          <a:xfrm>
            <a:off x="4927805" y="3974979"/>
            <a:ext cx="5765595" cy="423425"/>
          </a:xfrm>
          <a:prstGeom prst="rect">
            <a:avLst/>
          </a:prstGeom>
        </p:spPr>
        <p:txBody>
          <a:bodyPr anchor="ctr"/>
          <a:lstStyle>
            <a:lvl1pPr marL="0" indent="0" algn="l">
              <a:buNone/>
              <a:defRPr sz="1637"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pic>
        <p:nvPicPr>
          <p:cNvPr id="5" name="Picture 2" descr="E:\002-KIMS BUSINESS\007-02-Googleslidesppt\02-GSppt-Contents-Kim\20170215\03-abs\item01-png.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3662512" y="5368476"/>
            <a:ext cx="1185694" cy="149431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E:\002-KIMS BUSINESS\007-02-Googleslidesppt\02-GSppt-Contents-Kim\20170215\03-abs\item01-png.pn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4673025" y="1397647"/>
            <a:ext cx="757884" cy="955149"/>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E:\002-KIMS BUSINESS\007-02-Googleslidesppt\02-GSppt-Contents-Kim\20170215\03-abs\item01-png.png"/>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715185" y="617158"/>
            <a:ext cx="517061" cy="65164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E:\002-KIMS BUSINESS\007-02-Googleslidesppt\02-GSppt-Contents-Kim\20170215\03-abs\item01-png.png"/>
          <p:cNvPicPr>
            <a:picLocks noChangeAspect="1" noChangeArrowheads="1"/>
          </p:cNvPicPr>
          <p:nvPr userDrawn="1"/>
        </p:nvPicPr>
        <p:blipFill>
          <a:blip r:embed="rId5" cstate="print">
            <a:extLst>
              <a:ext uri="{28A0092B-C50C-407E-A947-70E740481C1C}">
                <a14:useLocalDpi xmlns:a14="http://schemas.microsoft.com/office/drawing/2010/main" val="0"/>
              </a:ext>
            </a:extLst>
          </a:blip>
          <a:srcRect/>
          <a:stretch>
            <a:fillRect/>
          </a:stretch>
        </p:blipFill>
        <p:spPr bwMode="auto">
          <a:xfrm>
            <a:off x="9472958" y="2615535"/>
            <a:ext cx="421047" cy="530638"/>
          </a:xfrm>
          <a:prstGeom prst="rect">
            <a:avLst/>
          </a:prstGeom>
          <a:noFill/>
          <a:extLst>
            <a:ext uri="{909E8E84-426E-40DD-AFC4-6F175D3DCCD1}">
              <a14:hiddenFill xmlns:a14="http://schemas.microsoft.com/office/drawing/2010/main">
                <a:solidFill>
                  <a:srgbClr val="FFFFFF"/>
                </a:solidFill>
              </a14:hiddenFill>
            </a:ext>
          </a:extLst>
        </p:spPr>
      </p:pic>
      <p:grpSp>
        <p:nvGrpSpPr>
          <p:cNvPr id="3" name="Group 2"/>
          <p:cNvGrpSpPr/>
          <p:nvPr userDrawn="1"/>
        </p:nvGrpSpPr>
        <p:grpSpPr>
          <a:xfrm>
            <a:off x="1304651" y="1875221"/>
            <a:ext cx="3023781" cy="3810821"/>
            <a:chOff x="1115616" y="1275607"/>
            <a:chExt cx="2585656" cy="2592286"/>
          </a:xfrm>
        </p:grpSpPr>
        <p:pic>
          <p:nvPicPr>
            <p:cNvPr id="1026" name="Picture 2" descr="E:\002-KIMS BUSINESS\007-02-Googleslidesppt\02-GSppt-Contents-Kim\20170215\03-abs\item01-png.png"/>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1115616" y="1275607"/>
              <a:ext cx="2585656" cy="2592286"/>
            </a:xfrm>
            <a:prstGeom prst="rect">
              <a:avLst/>
            </a:prstGeom>
            <a:noFill/>
            <a:extLst>
              <a:ext uri="{909E8E84-426E-40DD-AFC4-6F175D3DCCD1}">
                <a14:hiddenFill xmlns:a14="http://schemas.microsoft.com/office/drawing/2010/main">
                  <a:solidFill>
                    <a:srgbClr val="FFFFFF"/>
                  </a:solidFill>
                </a14:hiddenFill>
              </a:ext>
            </a:extLst>
          </p:spPr>
        </p:pic>
        <p:sp>
          <p:nvSpPr>
            <p:cNvPr id="2" name="Oval 1"/>
            <p:cNvSpPr/>
            <p:nvPr userDrawn="1"/>
          </p:nvSpPr>
          <p:spPr>
            <a:xfrm>
              <a:off x="1796376" y="1959682"/>
              <a:ext cx="1224136" cy="1224136"/>
            </a:xfrm>
            <a:prstGeom prst="ellipse">
              <a:avLst/>
            </a:prstGeom>
            <a:solidFill>
              <a:schemeClr val="bg1"/>
            </a:solidFill>
            <a:ln>
              <a:noFill/>
            </a:ln>
            <a:effectLst>
              <a:innerShdw blurRad="63500" dist="38100" dir="18900000">
                <a:prstClr val="black">
                  <a:alpha val="29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105"/>
            </a:p>
          </p:txBody>
        </p:sp>
      </p:grpSp>
      <p:pic>
        <p:nvPicPr>
          <p:cNvPr id="1027" name="Picture 3" descr="E:\002-KIMS BUSINESS\007-02-Googleslidesppt\02-GSppt-Contents-Kim\20170215\03-abs\item02-png.png"/>
          <p:cNvPicPr>
            <a:picLocks noChangeAspect="1" noChangeArrowheads="1"/>
          </p:cNvPicPr>
          <p:nvPr userDrawn="1"/>
        </p:nvPicPr>
        <p:blipFill>
          <a:blip r:embed="rId7" cstate="print">
            <a:extLst>
              <a:ext uri="{28A0092B-C50C-407E-A947-70E740481C1C}">
                <a14:useLocalDpi xmlns:a14="http://schemas.microsoft.com/office/drawing/2010/main" val="0"/>
              </a:ext>
            </a:extLst>
          </a:blip>
          <a:srcRect/>
          <a:stretch>
            <a:fillRect/>
          </a:stretch>
        </p:blipFill>
        <p:spPr bwMode="auto">
          <a:xfrm>
            <a:off x="8967702" y="5261070"/>
            <a:ext cx="1725698" cy="2340857"/>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3" descr="E:\002-KIMS BUSINESS\007-02-Googleslidesppt\02-GSppt-Contents-Kim\20170215\03-abs\item02-png.png"/>
          <p:cNvPicPr>
            <a:picLocks noChangeAspect="1" noChangeArrowheads="1"/>
          </p:cNvPicPr>
          <p:nvPr userDrawn="1"/>
        </p:nvPicPr>
        <p:blipFill>
          <a:blip r:embed="rId8" cstate="print">
            <a:extLst>
              <a:ext uri="{28A0092B-C50C-407E-A947-70E740481C1C}">
                <a14:useLocalDpi xmlns:a14="http://schemas.microsoft.com/office/drawing/2010/main" val="0"/>
              </a:ext>
            </a:extLst>
          </a:blip>
          <a:srcRect/>
          <a:stretch>
            <a:fillRect/>
          </a:stretch>
        </p:blipFill>
        <p:spPr bwMode="auto">
          <a:xfrm rot="16200000">
            <a:off x="9488603" y="66956"/>
            <a:ext cx="1293404" cy="11102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882092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969"/>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fr-FR"/>
          </a:p>
        </p:txBody>
      </p:sp>
      <p:sp>
        <p:nvSpPr>
          <p:cNvPr id="5" name="Footer Placeholder 4"/>
          <p:cNvSpPr>
            <a:spLocks noGrp="1"/>
          </p:cNvSpPr>
          <p:nvPr>
            <p:ph type="ftr" sz="quarter" idx="11"/>
          </p:nvPr>
        </p:nvSpPr>
        <p:spPr/>
        <p:txBody>
          <a:bodyPr/>
          <a:lstStyle/>
          <a:p>
            <a:r>
              <a:rPr lang="fr-FR"/>
              <a:t>Projet de recherche TX52 - Carrefour intelligent</a:t>
            </a:r>
          </a:p>
        </p:txBody>
      </p:sp>
      <p:sp>
        <p:nvSpPr>
          <p:cNvPr id="6" name="Slide Number Placeholder 5"/>
          <p:cNvSpPr>
            <a:spLocks noGrp="1"/>
          </p:cNvSpPr>
          <p:nvPr>
            <p:ph type="sldNum" sz="quarter" idx="12"/>
          </p:nvPr>
        </p:nvSpPr>
        <p:spPr/>
        <p:txBody>
          <a:bodyPr/>
          <a:lstStyle/>
          <a:p>
            <a:pPr marL="0" lvl="0" indent="0">
              <a:spcBef>
                <a:spcPts val="0"/>
              </a:spcBef>
              <a:spcAft>
                <a:spcPts val="0"/>
              </a:spcAft>
              <a:buNone/>
            </a:pPr>
            <a:fld id="{00000000-1234-1234-1234-123412341234}" type="slidenum">
              <a:rPr lang="fr-FR" smtClean="0"/>
              <a:t>‹#›</a:t>
            </a:fld>
            <a:endParaRPr lang="fr-FR"/>
          </a:p>
        </p:txBody>
      </p:sp>
    </p:spTree>
    <p:extLst>
      <p:ext uri="{BB962C8B-B14F-4D97-AF65-F5344CB8AC3E}">
        <p14:creationId xmlns:p14="http://schemas.microsoft.com/office/powerpoint/2010/main" val="207220726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End Slide Layout">
    <p:spTree>
      <p:nvGrpSpPr>
        <p:cNvPr id="1" name=""/>
        <p:cNvGrpSpPr/>
        <p:nvPr/>
      </p:nvGrpSpPr>
      <p:grpSpPr>
        <a:xfrm>
          <a:off x="0" y="0"/>
          <a:ext cx="0" cy="0"/>
          <a:chOff x="0" y="0"/>
          <a:chExt cx="0" cy="0"/>
        </a:xfrm>
      </p:grpSpPr>
      <p:pic>
        <p:nvPicPr>
          <p:cNvPr id="18" name="Picture 2" descr="E:\002-KIMS BUSINESS\007-02-Googleslidesppt\02-GSppt-Contents-Kim\20170215\03-abs\item03-png.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rot="11707971">
            <a:off x="3360904" y="229731"/>
            <a:ext cx="1856050" cy="2226394"/>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2" descr="E:\002-KIMS BUSINESS\007-02-Googleslidesppt\02-GSppt-Contents-Kim\20170215\03-abs\item03-png.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rot="4527839">
            <a:off x="3276160" y="5290006"/>
            <a:ext cx="2333166" cy="1771112"/>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2" descr="E:\002-KIMS BUSINESS\007-02-Googleslidesppt\02-GSppt-Contents-Kim\20170215\03-abs\item03-png.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rot="7414606">
            <a:off x="2062789" y="3450181"/>
            <a:ext cx="2333166" cy="1771112"/>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2" descr="E:\002-KIMS BUSINESS\007-02-Googleslidesppt\02-GSppt-Contents-Kim\20170215\03-abs\item03-png.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rot="4162721" flipH="1">
            <a:off x="2229856" y="1411182"/>
            <a:ext cx="2333166" cy="1771112"/>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2" descr="E:\002-KIMS BUSINESS\007-02-Googleslidesppt\02-GSppt-Contents-Kim\20170215\03-abs\item03-png.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rot="7864253" flipH="1">
            <a:off x="4362719" y="437379"/>
            <a:ext cx="2333166" cy="1771112"/>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2" descr="E:\002-KIMS BUSINESS\007-02-Googleslidesppt\02-GSppt-Contents-Kim\20170215\03-abs\item03-png.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rot="20164798">
            <a:off x="6570179" y="3505680"/>
            <a:ext cx="1856050" cy="222639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2" descr="E:\002-KIMS BUSINESS\007-02-Googleslidesppt\02-GSppt-Contents-Kim\20170215\03-abs\item03-png.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rot="17274931">
            <a:off x="6150301" y="1309827"/>
            <a:ext cx="2333166" cy="1771112"/>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E:\002-KIMS BUSINESS\007-02-Googleslidesppt\02-GSppt-Contents-Kim\20170215\03-abs\item03-png.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rot="729549">
            <a:off x="5599329" y="4955159"/>
            <a:ext cx="1856050" cy="2226394"/>
          </a:xfrm>
          <a:prstGeom prst="rect">
            <a:avLst/>
          </a:prstGeom>
          <a:noFill/>
          <a:extLst>
            <a:ext uri="{909E8E84-426E-40DD-AFC4-6F175D3DCCD1}">
              <a14:hiddenFill xmlns:a14="http://schemas.microsoft.com/office/drawing/2010/main">
                <a:solidFill>
                  <a:srgbClr val="FFFFFF"/>
                </a:solidFill>
              </a14:hiddenFill>
            </a:ext>
          </a:extLst>
        </p:spPr>
      </p:pic>
      <p:grpSp>
        <p:nvGrpSpPr>
          <p:cNvPr id="4" name="Group 3"/>
          <p:cNvGrpSpPr/>
          <p:nvPr userDrawn="1"/>
        </p:nvGrpSpPr>
        <p:grpSpPr>
          <a:xfrm>
            <a:off x="2636606" y="365146"/>
            <a:ext cx="5420188" cy="6830972"/>
            <a:chOff x="1115616" y="1275607"/>
            <a:chExt cx="2585656" cy="2592286"/>
          </a:xfrm>
        </p:grpSpPr>
        <p:pic>
          <p:nvPicPr>
            <p:cNvPr id="5" name="Picture 2" descr="E:\002-KIMS BUSINESS\007-02-Googleslidesppt\02-GSppt-Contents-Kim\20170215\03-abs\item01-png.p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115616" y="1275607"/>
              <a:ext cx="2585656" cy="2592286"/>
            </a:xfrm>
            <a:prstGeom prst="rect">
              <a:avLst/>
            </a:prstGeom>
            <a:noFill/>
            <a:extLst>
              <a:ext uri="{909E8E84-426E-40DD-AFC4-6F175D3DCCD1}">
                <a14:hiddenFill xmlns:a14="http://schemas.microsoft.com/office/drawing/2010/main">
                  <a:solidFill>
                    <a:srgbClr val="FFFFFF"/>
                  </a:solidFill>
                </a14:hiddenFill>
              </a:ext>
            </a:extLst>
          </p:spPr>
        </p:pic>
        <p:sp>
          <p:nvSpPr>
            <p:cNvPr id="6" name="Oval 5"/>
            <p:cNvSpPr/>
            <p:nvPr userDrawn="1"/>
          </p:nvSpPr>
          <p:spPr>
            <a:xfrm>
              <a:off x="1595313" y="1758619"/>
              <a:ext cx="1626263" cy="1626264"/>
            </a:xfrm>
            <a:prstGeom prst="ellipse">
              <a:avLst/>
            </a:prstGeom>
            <a:solidFill>
              <a:schemeClr val="bg1"/>
            </a:solidFill>
            <a:ln>
              <a:noFill/>
            </a:ln>
            <a:effectLst>
              <a:innerShdw blurRad="63500" dist="38100" dir="18900000">
                <a:prstClr val="black">
                  <a:alpha val="29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105">
                <a:latin typeface="+mn-lt"/>
              </a:endParaRPr>
            </a:p>
          </p:txBody>
        </p:sp>
      </p:grpSp>
      <p:sp>
        <p:nvSpPr>
          <p:cNvPr id="10" name="Text Placeholder 9"/>
          <p:cNvSpPr>
            <a:spLocks noGrp="1"/>
          </p:cNvSpPr>
          <p:nvPr>
            <p:ph type="body" sz="quarter" idx="10" hasCustomPrompt="1"/>
          </p:nvPr>
        </p:nvSpPr>
        <p:spPr>
          <a:xfrm>
            <a:off x="3746723" y="3089486"/>
            <a:ext cx="3199954" cy="846848"/>
          </a:xfrm>
          <a:prstGeom prst="rect">
            <a:avLst/>
          </a:prstGeom>
        </p:spPr>
        <p:txBody>
          <a:bodyPr anchor="ctr"/>
          <a:lstStyle>
            <a:lvl1pPr marL="0" indent="0" algn="ctr">
              <a:buNone/>
              <a:defRPr sz="4210" b="1" baseline="0">
                <a:solidFill>
                  <a:schemeClr val="tx1">
                    <a:lumMod val="75000"/>
                    <a:lumOff val="25000"/>
                  </a:schemeClr>
                </a:solidFill>
                <a:latin typeface="+mj-lt"/>
                <a:cs typeface="Arial" pitchFamily="34" charset="0"/>
              </a:defRPr>
            </a:lvl1pPr>
          </a:lstStyle>
          <a:p>
            <a:pPr lvl="0"/>
            <a:r>
              <a:rPr lang="en-US" altLang="ko-KR" dirty="0"/>
              <a:t>Thank you</a:t>
            </a:r>
          </a:p>
        </p:txBody>
      </p:sp>
      <p:sp>
        <p:nvSpPr>
          <p:cNvPr id="11" name="Text Placeholder 9"/>
          <p:cNvSpPr>
            <a:spLocks noGrp="1"/>
          </p:cNvSpPr>
          <p:nvPr>
            <p:ph type="body" sz="quarter" idx="11" hasCustomPrompt="1"/>
          </p:nvPr>
        </p:nvSpPr>
        <p:spPr>
          <a:xfrm>
            <a:off x="3746550" y="3936335"/>
            <a:ext cx="3199954" cy="635137"/>
          </a:xfrm>
          <a:prstGeom prst="rect">
            <a:avLst/>
          </a:prstGeom>
        </p:spPr>
        <p:txBody>
          <a:bodyPr anchor="ctr"/>
          <a:lstStyle>
            <a:lvl1pPr marL="0" indent="0" algn="ctr">
              <a:buNone/>
              <a:defRPr sz="1637" b="0" baseline="0">
                <a:solidFill>
                  <a:schemeClr val="tx1">
                    <a:lumMod val="75000"/>
                    <a:lumOff val="25000"/>
                  </a:schemeClr>
                </a:solidFill>
                <a:latin typeface="+mn-lt"/>
                <a:cs typeface="Arial" pitchFamily="34" charset="0"/>
              </a:defRPr>
            </a:lvl1pPr>
          </a:lstStyle>
          <a:p>
            <a:pPr lvl="0"/>
            <a:r>
              <a:rPr lang="en-US" altLang="ko-KR" dirty="0"/>
              <a:t>Insert the title</a:t>
            </a:r>
          </a:p>
          <a:p>
            <a:pPr lvl="0"/>
            <a:r>
              <a:rPr lang="en-US" altLang="ko-KR" dirty="0"/>
              <a:t>of your subtitle Here</a:t>
            </a:r>
          </a:p>
        </p:txBody>
      </p:sp>
      <p:pic>
        <p:nvPicPr>
          <p:cNvPr id="2050" name="Picture 2" descr="E:\002-KIMS BUSINESS\007-02-Googleslidesppt\02-GSppt-Contents-Kim\20170215\03-abs\item03-png.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 y="-33606"/>
            <a:ext cx="1856050" cy="2226394"/>
          </a:xfrm>
          <a:prstGeom prst="rect">
            <a:avLst/>
          </a:prstGeom>
          <a:noFill/>
          <a:extLst>
            <a:ext uri="{909E8E84-426E-40DD-AFC4-6F175D3DCCD1}">
              <a14:hiddenFill xmlns:a14="http://schemas.microsoft.com/office/drawing/2010/main">
                <a:solidFill>
                  <a:srgbClr val="FFFFFF"/>
                </a:solidFill>
              </a14:hiddenFill>
            </a:ext>
          </a:extLst>
        </p:spPr>
      </p:pic>
      <p:pic>
        <p:nvPicPr>
          <p:cNvPr id="2051" name="Picture 3" descr="E:\002-KIMS BUSINESS\007-02-Googleslidesppt\02-GSppt-Contents-Kim\20170215\03-abs\item02-png.png"/>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9051912" y="5328668"/>
            <a:ext cx="1645885" cy="22325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531291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12892" y="2977833"/>
            <a:ext cx="7423300" cy="2013890"/>
          </a:xfrm>
        </p:spPr>
        <p:txBody>
          <a:bodyPr anchor="b"/>
          <a:lstStyle>
            <a:lvl1pPr algn="l">
              <a:defRPr sz="4410" b="0" cap="none"/>
            </a:lvl1pPr>
          </a:lstStyle>
          <a:p>
            <a:r>
              <a:rPr lang="en-US"/>
              <a:t>Click to edit Master title style</a:t>
            </a:r>
            <a:endParaRPr lang="en-US" dirty="0"/>
          </a:p>
        </p:txBody>
      </p:sp>
      <p:sp>
        <p:nvSpPr>
          <p:cNvPr id="3" name="Text Placeholder 2"/>
          <p:cNvSpPr>
            <a:spLocks noGrp="1"/>
          </p:cNvSpPr>
          <p:nvPr>
            <p:ph type="body" idx="1"/>
          </p:nvPr>
        </p:nvSpPr>
        <p:spPr>
          <a:xfrm>
            <a:off x="712892" y="4991721"/>
            <a:ext cx="7423300" cy="948631"/>
          </a:xfrm>
        </p:spPr>
        <p:txBody>
          <a:bodyPr anchor="t"/>
          <a:lstStyle>
            <a:lvl1pPr marL="0" indent="0" algn="l">
              <a:buNone/>
              <a:defRPr sz="2205">
                <a:solidFill>
                  <a:schemeClr val="tx1">
                    <a:lumMod val="50000"/>
                    <a:lumOff val="50000"/>
                  </a:schemeClr>
                </a:solidFill>
              </a:defRPr>
            </a:lvl1pPr>
            <a:lvl2pPr marL="504063" indent="0">
              <a:buNone/>
              <a:defRPr sz="1985">
                <a:solidFill>
                  <a:schemeClr val="tx1">
                    <a:tint val="75000"/>
                  </a:schemeClr>
                </a:solidFill>
              </a:defRPr>
            </a:lvl2pPr>
            <a:lvl3pPr marL="1008126" indent="0">
              <a:buNone/>
              <a:defRPr sz="1764">
                <a:solidFill>
                  <a:schemeClr val="tx1">
                    <a:tint val="75000"/>
                  </a:schemeClr>
                </a:solidFill>
              </a:defRPr>
            </a:lvl3pPr>
            <a:lvl4pPr marL="1512189" indent="0">
              <a:buNone/>
              <a:defRPr sz="1544">
                <a:solidFill>
                  <a:schemeClr val="tx1">
                    <a:tint val="75000"/>
                  </a:schemeClr>
                </a:solidFill>
              </a:defRPr>
            </a:lvl4pPr>
            <a:lvl5pPr marL="2016252" indent="0">
              <a:buNone/>
              <a:defRPr sz="1544">
                <a:solidFill>
                  <a:schemeClr val="tx1">
                    <a:tint val="75000"/>
                  </a:schemeClr>
                </a:solidFill>
              </a:defRPr>
            </a:lvl5pPr>
            <a:lvl6pPr marL="2520315" indent="0">
              <a:buNone/>
              <a:defRPr sz="1544">
                <a:solidFill>
                  <a:schemeClr val="tx1">
                    <a:tint val="75000"/>
                  </a:schemeClr>
                </a:solidFill>
              </a:defRPr>
            </a:lvl6pPr>
            <a:lvl7pPr marL="3024378" indent="0">
              <a:buNone/>
              <a:defRPr sz="1544">
                <a:solidFill>
                  <a:schemeClr val="tx1">
                    <a:tint val="75000"/>
                  </a:schemeClr>
                </a:solidFill>
              </a:defRPr>
            </a:lvl7pPr>
            <a:lvl8pPr marL="3528441" indent="0">
              <a:buNone/>
              <a:defRPr sz="1544">
                <a:solidFill>
                  <a:schemeClr val="tx1">
                    <a:tint val="75000"/>
                  </a:schemeClr>
                </a:solidFill>
              </a:defRPr>
            </a:lvl8pPr>
            <a:lvl9pPr marL="4032504" indent="0">
              <a:buNone/>
              <a:defRPr sz="1544">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endParaRPr lang="fr-FR"/>
          </a:p>
        </p:txBody>
      </p:sp>
      <p:sp>
        <p:nvSpPr>
          <p:cNvPr id="5" name="Footer Placeholder 4"/>
          <p:cNvSpPr>
            <a:spLocks noGrp="1"/>
          </p:cNvSpPr>
          <p:nvPr>
            <p:ph type="ftr" sz="quarter" idx="11"/>
          </p:nvPr>
        </p:nvSpPr>
        <p:spPr/>
        <p:txBody>
          <a:bodyPr/>
          <a:lstStyle/>
          <a:p>
            <a:r>
              <a:rPr lang="fr-FR"/>
              <a:t>Projet de recherche TX52 - Carrefour intelligent</a:t>
            </a:r>
          </a:p>
        </p:txBody>
      </p:sp>
      <p:sp>
        <p:nvSpPr>
          <p:cNvPr id="6" name="Slide Number Placeholder 5"/>
          <p:cNvSpPr>
            <a:spLocks noGrp="1"/>
          </p:cNvSpPr>
          <p:nvPr>
            <p:ph type="sldNum" sz="quarter" idx="12"/>
          </p:nvPr>
        </p:nvSpPr>
        <p:spPr/>
        <p:txBody>
          <a:bodyPr/>
          <a:lstStyle/>
          <a:p>
            <a:pPr marL="0" lvl="0" indent="0">
              <a:spcBef>
                <a:spcPts val="0"/>
              </a:spcBef>
              <a:spcAft>
                <a:spcPts val="0"/>
              </a:spcAft>
              <a:buNone/>
            </a:pPr>
            <a:fld id="{00000000-1234-1234-1234-123412341234}" type="slidenum">
              <a:rPr lang="fr-FR" smtClean="0"/>
              <a:t>‹#›</a:t>
            </a:fld>
            <a:endParaRPr lang="fr-FR"/>
          </a:p>
        </p:txBody>
      </p:sp>
    </p:spTree>
    <p:extLst>
      <p:ext uri="{BB962C8B-B14F-4D97-AF65-F5344CB8AC3E}">
        <p14:creationId xmlns:p14="http://schemas.microsoft.com/office/powerpoint/2010/main" val="41394718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712893" y="672112"/>
            <a:ext cx="7423299" cy="1456243"/>
          </a:xfrm>
        </p:spPr>
        <p:txBody>
          <a:bodyPr/>
          <a:lstStyle/>
          <a:p>
            <a:r>
              <a:rPr lang="en-US"/>
              <a:t>Click to edit Master title style</a:t>
            </a:r>
            <a:endParaRPr lang="en-US" dirty="0"/>
          </a:p>
        </p:txBody>
      </p:sp>
      <p:sp>
        <p:nvSpPr>
          <p:cNvPr id="3" name="Content Placeholder 2"/>
          <p:cNvSpPr>
            <a:spLocks noGrp="1"/>
          </p:cNvSpPr>
          <p:nvPr>
            <p:ph sz="half" idx="1"/>
          </p:nvPr>
        </p:nvSpPr>
        <p:spPr>
          <a:xfrm>
            <a:off x="712894" y="2382150"/>
            <a:ext cx="3611372" cy="4278731"/>
          </a:xfrm>
        </p:spPr>
        <p:txBody>
          <a:bodyPr>
            <a:normAutofit/>
          </a:bodyPr>
          <a:lstStyle>
            <a:lvl1pPr>
              <a:defRPr sz="1985"/>
            </a:lvl1pPr>
            <a:lvl2pPr>
              <a:defRPr sz="1764"/>
            </a:lvl2pPr>
            <a:lvl3pPr>
              <a:defRPr sz="1544"/>
            </a:lvl3pPr>
            <a:lvl4pPr>
              <a:defRPr sz="1323"/>
            </a:lvl4pPr>
            <a:lvl5pPr>
              <a:defRPr sz="1323"/>
            </a:lvl5pPr>
            <a:lvl6pPr>
              <a:defRPr sz="1323"/>
            </a:lvl6pPr>
            <a:lvl7pPr>
              <a:defRPr sz="1323"/>
            </a:lvl7pPr>
            <a:lvl8pPr>
              <a:defRPr sz="1323"/>
            </a:lvl8pPr>
            <a:lvl9pPr>
              <a:defRPr sz="1323"/>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524819" y="2382151"/>
            <a:ext cx="3611373" cy="4278732"/>
          </a:xfrm>
        </p:spPr>
        <p:txBody>
          <a:bodyPr>
            <a:normAutofit/>
          </a:bodyPr>
          <a:lstStyle>
            <a:lvl1pPr>
              <a:defRPr sz="1985"/>
            </a:lvl1pPr>
            <a:lvl2pPr>
              <a:defRPr sz="1764"/>
            </a:lvl2pPr>
            <a:lvl3pPr>
              <a:defRPr sz="1544"/>
            </a:lvl3pPr>
            <a:lvl4pPr>
              <a:defRPr sz="1323"/>
            </a:lvl4pPr>
            <a:lvl5pPr>
              <a:defRPr sz="1323"/>
            </a:lvl5pPr>
            <a:lvl6pPr>
              <a:defRPr sz="1323"/>
            </a:lvl6pPr>
            <a:lvl7pPr>
              <a:defRPr sz="1323"/>
            </a:lvl7pPr>
            <a:lvl8pPr>
              <a:defRPr sz="1323"/>
            </a:lvl8pPr>
            <a:lvl9pPr>
              <a:defRPr sz="1323"/>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fr-FR"/>
          </a:p>
        </p:txBody>
      </p:sp>
      <p:sp>
        <p:nvSpPr>
          <p:cNvPr id="6" name="Footer Placeholder 5"/>
          <p:cNvSpPr>
            <a:spLocks noGrp="1"/>
          </p:cNvSpPr>
          <p:nvPr>
            <p:ph type="ftr" sz="quarter" idx="11"/>
          </p:nvPr>
        </p:nvSpPr>
        <p:spPr/>
        <p:txBody>
          <a:bodyPr/>
          <a:lstStyle/>
          <a:p>
            <a:r>
              <a:rPr lang="fr-FR"/>
              <a:t>Projet de recherche TX52 - Carrefour intelligent</a:t>
            </a:r>
          </a:p>
        </p:txBody>
      </p:sp>
      <p:sp>
        <p:nvSpPr>
          <p:cNvPr id="7" name="Slide Number Placeholder 6"/>
          <p:cNvSpPr>
            <a:spLocks noGrp="1"/>
          </p:cNvSpPr>
          <p:nvPr>
            <p:ph type="sldNum" sz="quarter" idx="12"/>
          </p:nvPr>
        </p:nvSpPr>
        <p:spPr/>
        <p:txBody>
          <a:bodyPr/>
          <a:lstStyle/>
          <a:p>
            <a:pPr marL="0" lvl="0" indent="0">
              <a:spcBef>
                <a:spcPts val="0"/>
              </a:spcBef>
              <a:spcAft>
                <a:spcPts val="0"/>
              </a:spcAft>
              <a:buNone/>
            </a:pPr>
            <a:fld id="{00000000-1234-1234-1234-123412341234}" type="slidenum">
              <a:rPr lang="fr-FR" smtClean="0"/>
              <a:t>‹#›</a:t>
            </a:fld>
            <a:endParaRPr lang="fr-FR"/>
          </a:p>
        </p:txBody>
      </p:sp>
    </p:spTree>
    <p:extLst>
      <p:ext uri="{BB962C8B-B14F-4D97-AF65-F5344CB8AC3E}">
        <p14:creationId xmlns:p14="http://schemas.microsoft.com/office/powerpoint/2010/main" val="30356904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12893" y="672112"/>
            <a:ext cx="7423298" cy="1456243"/>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712892" y="2382584"/>
            <a:ext cx="3614369" cy="635356"/>
          </a:xfrm>
        </p:spPr>
        <p:txBody>
          <a:bodyPr anchor="b">
            <a:noAutofit/>
          </a:bodyPr>
          <a:lstStyle>
            <a:lvl1pPr marL="0" indent="0">
              <a:buNone/>
              <a:defRPr sz="2646" b="0"/>
            </a:lvl1pPr>
            <a:lvl2pPr marL="504063" indent="0">
              <a:buNone/>
              <a:defRPr sz="2205" b="1"/>
            </a:lvl2pPr>
            <a:lvl3pPr marL="1008126" indent="0">
              <a:buNone/>
              <a:defRPr sz="1985" b="1"/>
            </a:lvl3pPr>
            <a:lvl4pPr marL="1512189" indent="0">
              <a:buNone/>
              <a:defRPr sz="1764" b="1"/>
            </a:lvl4pPr>
            <a:lvl5pPr marL="2016252" indent="0">
              <a:buNone/>
              <a:defRPr sz="1764" b="1"/>
            </a:lvl5pPr>
            <a:lvl6pPr marL="2520315" indent="0">
              <a:buNone/>
              <a:defRPr sz="1764" b="1"/>
            </a:lvl6pPr>
            <a:lvl7pPr marL="3024378" indent="0">
              <a:buNone/>
              <a:defRPr sz="1764" b="1"/>
            </a:lvl7pPr>
            <a:lvl8pPr marL="3528441" indent="0">
              <a:buNone/>
              <a:defRPr sz="1764" b="1"/>
            </a:lvl8pPr>
            <a:lvl9pPr marL="4032504" indent="0">
              <a:buNone/>
              <a:defRPr sz="1764" b="1"/>
            </a:lvl9pPr>
          </a:lstStyle>
          <a:p>
            <a:pPr lvl="0"/>
            <a:r>
              <a:rPr lang="en-US"/>
              <a:t>Edit Master text styles</a:t>
            </a:r>
          </a:p>
        </p:txBody>
      </p:sp>
      <p:sp>
        <p:nvSpPr>
          <p:cNvPr id="4" name="Content Placeholder 3"/>
          <p:cNvSpPr>
            <a:spLocks noGrp="1"/>
          </p:cNvSpPr>
          <p:nvPr>
            <p:ph sz="half" idx="2"/>
          </p:nvPr>
        </p:nvSpPr>
        <p:spPr>
          <a:xfrm>
            <a:off x="712892" y="3017941"/>
            <a:ext cx="3614369" cy="364294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521821" y="2382584"/>
            <a:ext cx="3614369" cy="635356"/>
          </a:xfrm>
        </p:spPr>
        <p:txBody>
          <a:bodyPr anchor="b">
            <a:noAutofit/>
          </a:bodyPr>
          <a:lstStyle>
            <a:lvl1pPr marL="0" indent="0">
              <a:buNone/>
              <a:defRPr sz="2646" b="0"/>
            </a:lvl1pPr>
            <a:lvl2pPr marL="504063" indent="0">
              <a:buNone/>
              <a:defRPr sz="2205" b="1"/>
            </a:lvl2pPr>
            <a:lvl3pPr marL="1008126" indent="0">
              <a:buNone/>
              <a:defRPr sz="1985" b="1"/>
            </a:lvl3pPr>
            <a:lvl4pPr marL="1512189" indent="0">
              <a:buNone/>
              <a:defRPr sz="1764" b="1"/>
            </a:lvl4pPr>
            <a:lvl5pPr marL="2016252" indent="0">
              <a:buNone/>
              <a:defRPr sz="1764" b="1"/>
            </a:lvl5pPr>
            <a:lvl6pPr marL="2520315" indent="0">
              <a:buNone/>
              <a:defRPr sz="1764" b="1"/>
            </a:lvl6pPr>
            <a:lvl7pPr marL="3024378" indent="0">
              <a:buNone/>
              <a:defRPr sz="1764" b="1"/>
            </a:lvl7pPr>
            <a:lvl8pPr marL="3528441" indent="0">
              <a:buNone/>
              <a:defRPr sz="1764" b="1"/>
            </a:lvl8pPr>
            <a:lvl9pPr marL="4032504" indent="0">
              <a:buNone/>
              <a:defRPr sz="1764" b="1"/>
            </a:lvl9pPr>
          </a:lstStyle>
          <a:p>
            <a:pPr lvl="0"/>
            <a:r>
              <a:rPr lang="en-US"/>
              <a:t>Edit Master text styles</a:t>
            </a:r>
          </a:p>
        </p:txBody>
      </p:sp>
      <p:sp>
        <p:nvSpPr>
          <p:cNvPr id="6" name="Content Placeholder 5"/>
          <p:cNvSpPr>
            <a:spLocks noGrp="1"/>
          </p:cNvSpPr>
          <p:nvPr>
            <p:ph sz="quarter" idx="4"/>
          </p:nvPr>
        </p:nvSpPr>
        <p:spPr>
          <a:xfrm>
            <a:off x="4521821" y="3017941"/>
            <a:ext cx="3614369" cy="364294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fr-FR"/>
          </a:p>
        </p:txBody>
      </p:sp>
      <p:sp>
        <p:nvSpPr>
          <p:cNvPr id="8" name="Footer Placeholder 7"/>
          <p:cNvSpPr>
            <a:spLocks noGrp="1"/>
          </p:cNvSpPr>
          <p:nvPr>
            <p:ph type="ftr" sz="quarter" idx="11"/>
          </p:nvPr>
        </p:nvSpPr>
        <p:spPr/>
        <p:txBody>
          <a:bodyPr/>
          <a:lstStyle/>
          <a:p>
            <a:r>
              <a:rPr lang="fr-FR"/>
              <a:t>Projet de recherche TX52 - Carrefour intelligent</a:t>
            </a:r>
          </a:p>
        </p:txBody>
      </p:sp>
      <p:sp>
        <p:nvSpPr>
          <p:cNvPr id="9" name="Slide Number Placeholder 8"/>
          <p:cNvSpPr>
            <a:spLocks noGrp="1"/>
          </p:cNvSpPr>
          <p:nvPr>
            <p:ph type="sldNum" sz="quarter" idx="12"/>
          </p:nvPr>
        </p:nvSpPr>
        <p:spPr/>
        <p:txBody>
          <a:bodyPr/>
          <a:lstStyle/>
          <a:p>
            <a:pPr marL="0" lvl="0" indent="0">
              <a:spcBef>
                <a:spcPts val="0"/>
              </a:spcBef>
              <a:spcAft>
                <a:spcPts val="0"/>
              </a:spcAft>
              <a:buNone/>
            </a:pPr>
            <a:fld id="{00000000-1234-1234-1234-123412341234}" type="slidenum">
              <a:rPr lang="fr-FR" smtClean="0"/>
              <a:t>‹#›</a:t>
            </a:fld>
            <a:endParaRPr lang="fr-FR"/>
          </a:p>
        </p:txBody>
      </p:sp>
    </p:spTree>
    <p:extLst>
      <p:ext uri="{BB962C8B-B14F-4D97-AF65-F5344CB8AC3E}">
        <p14:creationId xmlns:p14="http://schemas.microsoft.com/office/powerpoint/2010/main" val="30194460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712892" y="672112"/>
            <a:ext cx="7423299" cy="1456243"/>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fr-FR"/>
          </a:p>
        </p:txBody>
      </p:sp>
      <p:sp>
        <p:nvSpPr>
          <p:cNvPr id="4" name="Footer Placeholder 3"/>
          <p:cNvSpPr>
            <a:spLocks noGrp="1"/>
          </p:cNvSpPr>
          <p:nvPr>
            <p:ph type="ftr" sz="quarter" idx="11"/>
          </p:nvPr>
        </p:nvSpPr>
        <p:spPr/>
        <p:txBody>
          <a:bodyPr/>
          <a:lstStyle/>
          <a:p>
            <a:r>
              <a:rPr lang="fr-FR"/>
              <a:t>Projet de recherche TX52 - Carrefour intelligent</a:t>
            </a:r>
          </a:p>
        </p:txBody>
      </p:sp>
      <p:sp>
        <p:nvSpPr>
          <p:cNvPr id="5" name="Slide Number Placeholder 4"/>
          <p:cNvSpPr>
            <a:spLocks noGrp="1"/>
          </p:cNvSpPr>
          <p:nvPr>
            <p:ph type="sldNum" sz="quarter" idx="12"/>
          </p:nvPr>
        </p:nvSpPr>
        <p:spPr/>
        <p:txBody>
          <a:bodyPr/>
          <a:lstStyle/>
          <a:p>
            <a:pPr marL="0" lvl="0" indent="0">
              <a:spcBef>
                <a:spcPts val="0"/>
              </a:spcBef>
              <a:spcAft>
                <a:spcPts val="0"/>
              </a:spcAft>
              <a:buNone/>
            </a:pPr>
            <a:fld id="{00000000-1234-1234-1234-123412341234}" type="slidenum">
              <a:rPr lang="fr-FR" smtClean="0"/>
              <a:t>‹#›</a:t>
            </a:fld>
            <a:endParaRPr lang="fr-FR"/>
          </a:p>
        </p:txBody>
      </p:sp>
    </p:spTree>
    <p:extLst>
      <p:ext uri="{BB962C8B-B14F-4D97-AF65-F5344CB8AC3E}">
        <p14:creationId xmlns:p14="http://schemas.microsoft.com/office/powerpoint/2010/main" val="10059496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fr-FR"/>
          </a:p>
        </p:txBody>
      </p:sp>
      <p:sp>
        <p:nvSpPr>
          <p:cNvPr id="3" name="Footer Placeholder 2"/>
          <p:cNvSpPr>
            <a:spLocks noGrp="1"/>
          </p:cNvSpPr>
          <p:nvPr>
            <p:ph type="ftr" sz="quarter" idx="11"/>
          </p:nvPr>
        </p:nvSpPr>
        <p:spPr/>
        <p:txBody>
          <a:bodyPr/>
          <a:lstStyle/>
          <a:p>
            <a:r>
              <a:rPr lang="fr-FR"/>
              <a:t>Projet de recherche TX52 - Carrefour intelligent</a:t>
            </a:r>
          </a:p>
        </p:txBody>
      </p:sp>
      <p:sp>
        <p:nvSpPr>
          <p:cNvPr id="4" name="Slide Number Placeholder 3"/>
          <p:cNvSpPr>
            <a:spLocks noGrp="1"/>
          </p:cNvSpPr>
          <p:nvPr>
            <p:ph type="sldNum" sz="quarter" idx="12"/>
          </p:nvPr>
        </p:nvSpPr>
        <p:spPr/>
        <p:txBody>
          <a:bodyPr/>
          <a:lstStyle/>
          <a:p>
            <a:pPr marL="0" lvl="0" indent="0">
              <a:spcBef>
                <a:spcPts val="0"/>
              </a:spcBef>
              <a:spcAft>
                <a:spcPts val="0"/>
              </a:spcAft>
              <a:buNone/>
            </a:pPr>
            <a:fld id="{00000000-1234-1234-1234-123412341234}" type="slidenum">
              <a:rPr lang="fr-FR" smtClean="0"/>
              <a:t>‹#›</a:t>
            </a:fld>
            <a:endParaRPr lang="fr-FR"/>
          </a:p>
        </p:txBody>
      </p:sp>
    </p:spTree>
    <p:extLst>
      <p:ext uri="{BB962C8B-B14F-4D97-AF65-F5344CB8AC3E}">
        <p14:creationId xmlns:p14="http://schemas.microsoft.com/office/powerpoint/2010/main" val="3762057220"/>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12892" y="1652280"/>
            <a:ext cx="3262963" cy="1409568"/>
          </a:xfrm>
        </p:spPr>
        <p:txBody>
          <a:bodyPr anchor="b">
            <a:normAutofit/>
          </a:bodyPr>
          <a:lstStyle>
            <a:lvl1pPr>
              <a:defRPr sz="2205"/>
            </a:lvl1pPr>
          </a:lstStyle>
          <a:p>
            <a:r>
              <a:rPr lang="en-US"/>
              <a:t>Click to edit Master title style</a:t>
            </a:r>
            <a:endParaRPr lang="en-US" dirty="0"/>
          </a:p>
        </p:txBody>
      </p:sp>
      <p:sp>
        <p:nvSpPr>
          <p:cNvPr id="3" name="Content Placeholder 2"/>
          <p:cNvSpPr>
            <a:spLocks noGrp="1"/>
          </p:cNvSpPr>
          <p:nvPr>
            <p:ph idx="1"/>
          </p:nvPr>
        </p:nvSpPr>
        <p:spPr>
          <a:xfrm>
            <a:off x="4176408" y="567729"/>
            <a:ext cx="3959782" cy="6093153"/>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12892" y="3061848"/>
            <a:ext cx="3262963" cy="2849475"/>
          </a:xfrm>
        </p:spPr>
        <p:txBody>
          <a:bodyPr>
            <a:normAutofit/>
          </a:bodyPr>
          <a:lstStyle>
            <a:lvl1pPr marL="0" indent="0">
              <a:buNone/>
              <a:defRPr sz="1544"/>
            </a:lvl1pPr>
            <a:lvl2pPr marL="378047" indent="0">
              <a:buNone/>
              <a:defRPr sz="1158"/>
            </a:lvl2pPr>
            <a:lvl3pPr marL="756095" indent="0">
              <a:buNone/>
              <a:defRPr sz="992"/>
            </a:lvl3pPr>
            <a:lvl4pPr marL="1134142" indent="0">
              <a:buNone/>
              <a:defRPr sz="827"/>
            </a:lvl4pPr>
            <a:lvl5pPr marL="1512189" indent="0">
              <a:buNone/>
              <a:defRPr sz="827"/>
            </a:lvl5pPr>
            <a:lvl6pPr marL="1890236" indent="0">
              <a:buNone/>
              <a:defRPr sz="827"/>
            </a:lvl6pPr>
            <a:lvl7pPr marL="2268284" indent="0">
              <a:buNone/>
              <a:defRPr sz="827"/>
            </a:lvl7pPr>
            <a:lvl8pPr marL="2646331" indent="0">
              <a:buNone/>
              <a:defRPr sz="827"/>
            </a:lvl8pPr>
            <a:lvl9pPr marL="3024378" indent="0">
              <a:buNone/>
              <a:defRPr sz="827"/>
            </a:lvl9pPr>
          </a:lstStyle>
          <a:p>
            <a:pPr lvl="0"/>
            <a:r>
              <a:rPr lang="en-US"/>
              <a:t>Edit Master text styles</a:t>
            </a:r>
          </a:p>
        </p:txBody>
      </p:sp>
      <p:sp>
        <p:nvSpPr>
          <p:cNvPr id="5" name="Date Placeholder 4"/>
          <p:cNvSpPr>
            <a:spLocks noGrp="1"/>
          </p:cNvSpPr>
          <p:nvPr>
            <p:ph type="dt" sz="half" idx="10"/>
          </p:nvPr>
        </p:nvSpPr>
        <p:spPr/>
        <p:txBody>
          <a:bodyPr/>
          <a:lstStyle/>
          <a:p>
            <a:endParaRPr lang="fr-FR"/>
          </a:p>
        </p:txBody>
      </p:sp>
      <p:sp>
        <p:nvSpPr>
          <p:cNvPr id="6" name="Footer Placeholder 5"/>
          <p:cNvSpPr>
            <a:spLocks noGrp="1"/>
          </p:cNvSpPr>
          <p:nvPr>
            <p:ph type="ftr" sz="quarter" idx="11"/>
          </p:nvPr>
        </p:nvSpPr>
        <p:spPr/>
        <p:txBody>
          <a:bodyPr/>
          <a:lstStyle/>
          <a:p>
            <a:r>
              <a:rPr lang="fr-FR"/>
              <a:t>Projet de recherche TX52 - Carrefour intelligent</a:t>
            </a:r>
          </a:p>
        </p:txBody>
      </p:sp>
      <p:sp>
        <p:nvSpPr>
          <p:cNvPr id="7" name="Slide Number Placeholder 6"/>
          <p:cNvSpPr>
            <a:spLocks noGrp="1"/>
          </p:cNvSpPr>
          <p:nvPr>
            <p:ph type="sldNum" sz="quarter" idx="12"/>
          </p:nvPr>
        </p:nvSpPr>
        <p:spPr/>
        <p:txBody>
          <a:bodyPr/>
          <a:lstStyle/>
          <a:p>
            <a:pPr marL="0" lvl="0" indent="0">
              <a:spcBef>
                <a:spcPts val="0"/>
              </a:spcBef>
              <a:spcAft>
                <a:spcPts val="0"/>
              </a:spcAft>
              <a:buNone/>
            </a:pPr>
            <a:fld id="{00000000-1234-1234-1234-123412341234}" type="slidenum">
              <a:rPr lang="fr-FR" smtClean="0"/>
              <a:t>‹#›</a:t>
            </a:fld>
            <a:endParaRPr lang="fr-FR"/>
          </a:p>
        </p:txBody>
      </p:sp>
    </p:spTree>
    <p:extLst>
      <p:ext uri="{BB962C8B-B14F-4D97-AF65-F5344CB8AC3E}">
        <p14:creationId xmlns:p14="http://schemas.microsoft.com/office/powerpoint/2010/main" val="17896132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12892" y="5292884"/>
            <a:ext cx="7423299" cy="624855"/>
          </a:xfrm>
        </p:spPr>
        <p:txBody>
          <a:bodyPr anchor="b">
            <a:normAutofit/>
          </a:bodyPr>
          <a:lstStyle>
            <a:lvl1pPr algn="l">
              <a:defRPr sz="2646"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12892" y="672112"/>
            <a:ext cx="7423299" cy="4240082"/>
          </a:xfrm>
        </p:spPr>
        <p:txBody>
          <a:bodyPr anchor="t">
            <a:normAutofit/>
          </a:bodyPr>
          <a:lstStyle>
            <a:lvl1pPr marL="0" indent="0" algn="ctr">
              <a:buNone/>
              <a:defRPr sz="1764"/>
            </a:lvl1pPr>
            <a:lvl2pPr marL="504063" indent="0">
              <a:buNone/>
              <a:defRPr sz="1764"/>
            </a:lvl2pPr>
            <a:lvl3pPr marL="1008126" indent="0">
              <a:buNone/>
              <a:defRPr sz="1764"/>
            </a:lvl3pPr>
            <a:lvl4pPr marL="1512189" indent="0">
              <a:buNone/>
              <a:defRPr sz="1764"/>
            </a:lvl4pPr>
            <a:lvl5pPr marL="2016252" indent="0">
              <a:buNone/>
              <a:defRPr sz="1764"/>
            </a:lvl5pPr>
            <a:lvl6pPr marL="2520315" indent="0">
              <a:buNone/>
              <a:defRPr sz="1764"/>
            </a:lvl6pPr>
            <a:lvl7pPr marL="3024378" indent="0">
              <a:buNone/>
              <a:defRPr sz="1764"/>
            </a:lvl7pPr>
            <a:lvl8pPr marL="3528441" indent="0">
              <a:buNone/>
              <a:defRPr sz="1764"/>
            </a:lvl8pPr>
            <a:lvl9pPr marL="4032504" indent="0">
              <a:buNone/>
              <a:defRPr sz="1764"/>
            </a:lvl9pPr>
          </a:lstStyle>
          <a:p>
            <a:r>
              <a:rPr lang="en-US"/>
              <a:t>Click icon to add picture</a:t>
            </a:r>
            <a:endParaRPr lang="en-US" dirty="0"/>
          </a:p>
        </p:txBody>
      </p:sp>
      <p:sp>
        <p:nvSpPr>
          <p:cNvPr id="4" name="Text Placeholder 3"/>
          <p:cNvSpPr>
            <a:spLocks noGrp="1"/>
          </p:cNvSpPr>
          <p:nvPr>
            <p:ph type="body" sz="half" idx="2"/>
          </p:nvPr>
        </p:nvSpPr>
        <p:spPr>
          <a:xfrm>
            <a:off x="712892" y="5917739"/>
            <a:ext cx="7423299" cy="743143"/>
          </a:xfrm>
        </p:spPr>
        <p:txBody>
          <a:bodyPr>
            <a:normAutofit/>
          </a:bodyPr>
          <a:lstStyle>
            <a:lvl1pPr marL="0" indent="0">
              <a:buNone/>
              <a:defRPr sz="1323"/>
            </a:lvl1pPr>
            <a:lvl2pPr marL="504063" indent="0">
              <a:buNone/>
              <a:defRPr sz="1323"/>
            </a:lvl2pPr>
            <a:lvl3pPr marL="1008126" indent="0">
              <a:buNone/>
              <a:defRPr sz="1103"/>
            </a:lvl3pPr>
            <a:lvl4pPr marL="1512189" indent="0">
              <a:buNone/>
              <a:defRPr sz="992"/>
            </a:lvl4pPr>
            <a:lvl5pPr marL="2016252" indent="0">
              <a:buNone/>
              <a:defRPr sz="992"/>
            </a:lvl5pPr>
            <a:lvl6pPr marL="2520315" indent="0">
              <a:buNone/>
              <a:defRPr sz="992"/>
            </a:lvl6pPr>
            <a:lvl7pPr marL="3024378" indent="0">
              <a:buNone/>
              <a:defRPr sz="992"/>
            </a:lvl7pPr>
            <a:lvl8pPr marL="3528441" indent="0">
              <a:buNone/>
              <a:defRPr sz="992"/>
            </a:lvl8pPr>
            <a:lvl9pPr marL="4032504" indent="0">
              <a:buNone/>
              <a:defRPr sz="992"/>
            </a:lvl9pPr>
          </a:lstStyle>
          <a:p>
            <a:pPr lvl="0"/>
            <a:r>
              <a:rPr lang="en-US"/>
              <a:t>Edit Master text styles</a:t>
            </a:r>
          </a:p>
        </p:txBody>
      </p:sp>
      <p:sp>
        <p:nvSpPr>
          <p:cNvPr id="5" name="Date Placeholder 4"/>
          <p:cNvSpPr>
            <a:spLocks noGrp="1"/>
          </p:cNvSpPr>
          <p:nvPr>
            <p:ph type="dt" sz="half" idx="10"/>
          </p:nvPr>
        </p:nvSpPr>
        <p:spPr/>
        <p:txBody>
          <a:bodyPr/>
          <a:lstStyle/>
          <a:p>
            <a:endParaRPr lang="fr-FR"/>
          </a:p>
        </p:txBody>
      </p:sp>
      <p:sp>
        <p:nvSpPr>
          <p:cNvPr id="6" name="Footer Placeholder 5"/>
          <p:cNvSpPr>
            <a:spLocks noGrp="1"/>
          </p:cNvSpPr>
          <p:nvPr>
            <p:ph type="ftr" sz="quarter" idx="11"/>
          </p:nvPr>
        </p:nvSpPr>
        <p:spPr/>
        <p:txBody>
          <a:bodyPr/>
          <a:lstStyle/>
          <a:p>
            <a:r>
              <a:rPr lang="fr-FR"/>
              <a:t>Projet de recherche TX52 - Carrefour intelligent</a:t>
            </a:r>
          </a:p>
        </p:txBody>
      </p:sp>
      <p:sp>
        <p:nvSpPr>
          <p:cNvPr id="7" name="Slide Number Placeholder 6"/>
          <p:cNvSpPr>
            <a:spLocks noGrp="1"/>
          </p:cNvSpPr>
          <p:nvPr>
            <p:ph type="sldNum" sz="quarter" idx="12"/>
          </p:nvPr>
        </p:nvSpPr>
        <p:spPr/>
        <p:txBody>
          <a:bodyPr/>
          <a:lstStyle/>
          <a:p>
            <a:pPr marL="0" lvl="0" indent="0">
              <a:spcBef>
                <a:spcPts val="0"/>
              </a:spcBef>
              <a:spcAft>
                <a:spcPts val="0"/>
              </a:spcAft>
              <a:buNone/>
            </a:pPr>
            <a:fld id="{00000000-1234-1234-1234-123412341234}" type="slidenum">
              <a:rPr lang="fr-FR" smtClean="0"/>
              <a:t>‹#›</a:t>
            </a:fld>
            <a:endParaRPr lang="fr-FR"/>
          </a:p>
        </p:txBody>
      </p:sp>
    </p:spTree>
    <p:extLst>
      <p:ext uri="{BB962C8B-B14F-4D97-AF65-F5344CB8AC3E}">
        <p14:creationId xmlns:p14="http://schemas.microsoft.com/office/powerpoint/2010/main" val="1012388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7" name="Group 16"/>
          <p:cNvGrpSpPr/>
          <p:nvPr/>
        </p:nvGrpSpPr>
        <p:grpSpPr>
          <a:xfrm>
            <a:off x="-9901" y="-9336"/>
            <a:ext cx="10725346" cy="7579935"/>
            <a:chOff x="-8467" y="-8468"/>
            <a:chExt cx="9171317" cy="6874935"/>
          </a:xfrm>
        </p:grpSpPr>
        <p:sp>
          <p:nvSpPr>
            <p:cNvPr id="7" name="Freeform 6"/>
            <p:cNvSpPr/>
            <p:nvPr/>
          </p:nvSpPr>
          <p:spPr>
            <a:xfrm>
              <a:off x="-8467" y="4013200"/>
              <a:ext cx="457200" cy="2853267"/>
            </a:xfrm>
            <a:custGeom>
              <a:avLst/>
              <a:gdLst/>
              <a:ahLst/>
              <a:cxnLst/>
              <a:rect l="l" t="t" r="r" b="b"/>
              <a:pathLst>
                <a:path w="457200" h="2853267">
                  <a:moveTo>
                    <a:pt x="0" y="0"/>
                  </a:moveTo>
                  <a:lnTo>
                    <a:pt x="457200" y="2853267"/>
                  </a:lnTo>
                  <a:lnTo>
                    <a:pt x="0" y="2844800"/>
                  </a:lnTo>
                  <a:cubicBezTo>
                    <a:pt x="2822" y="1905000"/>
                    <a:pt x="5645" y="965200"/>
                    <a:pt x="0" y="0"/>
                  </a:cubicBez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8" name="Straight Connector 7"/>
            <p:cNvCxnSpPr/>
            <p:nvPr/>
          </p:nvCxnSpPr>
          <p:spPr>
            <a:xfrm flipV="1">
              <a:off x="5130830" y="4175605"/>
              <a:ext cx="4022475" cy="2682396"/>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7042707"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10" name="Freeform 9"/>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10"/>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 name="Freeform 12"/>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a:off x="8094165"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2">
                <a:lumMod val="75000"/>
                <a:alpha val="8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Freeform 15"/>
            <p:cNvSpPr/>
            <p:nvPr/>
          </p:nvSpPr>
          <p:spPr>
            <a:xfrm>
              <a:off x="8068764"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712893" y="672112"/>
            <a:ext cx="7423298" cy="1456243"/>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712892" y="2382151"/>
            <a:ext cx="7423299" cy="427873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321149" y="6660884"/>
            <a:ext cx="800054" cy="402567"/>
          </a:xfrm>
          <a:prstGeom prst="rect">
            <a:avLst/>
          </a:prstGeom>
        </p:spPr>
        <p:txBody>
          <a:bodyPr vert="horz" lIns="91440" tIns="45720" rIns="91440" bIns="45720" rtlCol="0" anchor="ctr"/>
          <a:lstStyle>
            <a:lvl1pPr algn="r">
              <a:defRPr sz="992">
                <a:solidFill>
                  <a:schemeClr val="tx1">
                    <a:tint val="75000"/>
                  </a:schemeClr>
                </a:solidFill>
              </a:defRPr>
            </a:lvl1pPr>
          </a:lstStyle>
          <a:p>
            <a:endParaRPr lang="fr-FR"/>
          </a:p>
        </p:txBody>
      </p:sp>
      <p:sp>
        <p:nvSpPr>
          <p:cNvPr id="5" name="Footer Placeholder 4"/>
          <p:cNvSpPr>
            <a:spLocks noGrp="1"/>
          </p:cNvSpPr>
          <p:nvPr>
            <p:ph type="ftr" sz="quarter" idx="3"/>
          </p:nvPr>
        </p:nvSpPr>
        <p:spPr>
          <a:xfrm>
            <a:off x="712893" y="6660884"/>
            <a:ext cx="5406310" cy="402567"/>
          </a:xfrm>
          <a:prstGeom prst="rect">
            <a:avLst/>
          </a:prstGeom>
        </p:spPr>
        <p:txBody>
          <a:bodyPr vert="horz" lIns="91440" tIns="45720" rIns="91440" bIns="45720" rtlCol="0" anchor="ctr"/>
          <a:lstStyle>
            <a:lvl1pPr algn="l">
              <a:defRPr sz="992">
                <a:solidFill>
                  <a:schemeClr val="tx1">
                    <a:tint val="75000"/>
                  </a:schemeClr>
                </a:solidFill>
              </a:defRPr>
            </a:lvl1pPr>
          </a:lstStyle>
          <a:p>
            <a:r>
              <a:rPr lang="fr-FR"/>
              <a:t>Projet de recherche TX52 - Carrefour intelligent</a:t>
            </a:r>
          </a:p>
        </p:txBody>
      </p:sp>
      <p:sp>
        <p:nvSpPr>
          <p:cNvPr id="6" name="Slide Number Placeholder 5"/>
          <p:cNvSpPr>
            <a:spLocks noGrp="1"/>
          </p:cNvSpPr>
          <p:nvPr>
            <p:ph type="sldNum" sz="quarter" idx="4"/>
          </p:nvPr>
        </p:nvSpPr>
        <p:spPr>
          <a:xfrm>
            <a:off x="7536690" y="6660884"/>
            <a:ext cx="599502" cy="402567"/>
          </a:xfrm>
          <a:prstGeom prst="rect">
            <a:avLst/>
          </a:prstGeom>
        </p:spPr>
        <p:txBody>
          <a:bodyPr vert="horz" lIns="91440" tIns="45720" rIns="91440" bIns="45720" rtlCol="0" anchor="ctr"/>
          <a:lstStyle>
            <a:lvl1pPr algn="r">
              <a:defRPr sz="992">
                <a:solidFill>
                  <a:schemeClr val="accent1"/>
                </a:solidFill>
              </a:defRPr>
            </a:lvl1pPr>
          </a:lstStyle>
          <a:p>
            <a:pPr marL="0" lvl="0" indent="0">
              <a:spcBef>
                <a:spcPts val="0"/>
              </a:spcBef>
              <a:spcAft>
                <a:spcPts val="0"/>
              </a:spcAft>
              <a:buNone/>
            </a:pPr>
            <a:fld id="{00000000-1234-1234-1234-123412341234}" type="slidenum">
              <a:rPr lang="fr-FR" smtClean="0"/>
              <a:t>‹#›</a:t>
            </a:fld>
            <a:endParaRPr lang="fr-FR"/>
          </a:p>
        </p:txBody>
      </p:sp>
    </p:spTree>
    <p:extLst>
      <p:ext uri="{BB962C8B-B14F-4D97-AF65-F5344CB8AC3E}">
        <p14:creationId xmlns:p14="http://schemas.microsoft.com/office/powerpoint/2010/main" val="3464345750"/>
      </p:ext>
    </p:extLst>
  </p:cSld>
  <p:clrMap bg1="lt1" tx1="dk1" bg2="lt2" tx2="dk2" accent1="accent1" accent2="accent2" accent3="accent3" accent4="accent4" accent5="accent5" accent6="accent6" hlink="hlink" folHlink="folHlink"/>
  <p:sldLayoutIdLst>
    <p:sldLayoutId id="2147483788" r:id="rId1"/>
    <p:sldLayoutId id="2147483789" r:id="rId2"/>
    <p:sldLayoutId id="2147483790" r:id="rId3"/>
    <p:sldLayoutId id="2147483791" r:id="rId4"/>
    <p:sldLayoutId id="2147483792" r:id="rId5"/>
    <p:sldLayoutId id="2147483793" r:id="rId6"/>
    <p:sldLayoutId id="2147483794" r:id="rId7"/>
    <p:sldLayoutId id="2147483795" r:id="rId8"/>
    <p:sldLayoutId id="2147483796" r:id="rId9"/>
    <p:sldLayoutId id="2147483797" r:id="rId10"/>
    <p:sldLayoutId id="2147483798" r:id="rId11"/>
    <p:sldLayoutId id="2147483799" r:id="rId12"/>
    <p:sldLayoutId id="2147483800" r:id="rId13"/>
    <p:sldLayoutId id="2147483801" r:id="rId14"/>
    <p:sldLayoutId id="2147483802" r:id="rId15"/>
    <p:sldLayoutId id="2147483803" r:id="rId16"/>
    <p:sldLayoutId id="2147483804" r:id="rId17"/>
    <p:sldLayoutId id="2147483805" r:id="rId18"/>
    <p:sldLayoutId id="2147483806" r:id="rId19"/>
    <p:sldLayoutId id="2147483807" r:id="rId20"/>
  </p:sldLayoutIdLst>
  <mc:AlternateContent xmlns:mc="http://schemas.openxmlformats.org/markup-compatibility/2006" xmlns:p14="http://schemas.microsoft.com/office/powerpoint/2010/main">
    <mc:Choice Requires="p14">
      <p:transition spd="slow">
        <p:push dir="r"/>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hf hdr="0" dt="0"/>
  <p:txStyles>
    <p:titleStyle>
      <a:lvl1pPr algn="l" defTabSz="504063" rtl="0" eaLnBrk="1" latinLnBrk="0" hangingPunct="1">
        <a:spcBef>
          <a:spcPct val="0"/>
        </a:spcBef>
        <a:buNone/>
        <a:defRPr sz="3969"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78047" indent="-378047" algn="l" defTabSz="504063" rtl="0" eaLnBrk="1" latinLnBrk="0" hangingPunct="1">
        <a:spcBef>
          <a:spcPts val="1103"/>
        </a:spcBef>
        <a:spcAft>
          <a:spcPts val="0"/>
        </a:spcAft>
        <a:buClr>
          <a:schemeClr val="accent1"/>
        </a:buClr>
        <a:buSzPct val="80000"/>
        <a:buFont typeface="Wingdings 3" charset="2"/>
        <a:buChar char=""/>
        <a:defRPr sz="1985" kern="1200">
          <a:solidFill>
            <a:schemeClr val="tx1">
              <a:lumMod val="75000"/>
              <a:lumOff val="25000"/>
            </a:schemeClr>
          </a:solidFill>
          <a:latin typeface="+mn-lt"/>
          <a:ea typeface="+mn-ea"/>
          <a:cs typeface="+mn-cs"/>
        </a:defRPr>
      </a:lvl1pPr>
      <a:lvl2pPr marL="819102" indent="-315039" algn="l" defTabSz="504063" rtl="0" eaLnBrk="1" latinLnBrk="0" hangingPunct="1">
        <a:spcBef>
          <a:spcPts val="1103"/>
        </a:spcBef>
        <a:spcAft>
          <a:spcPts val="0"/>
        </a:spcAft>
        <a:buClr>
          <a:schemeClr val="accent1"/>
        </a:buClr>
        <a:buSzPct val="80000"/>
        <a:buFont typeface="Wingdings 3" charset="2"/>
        <a:buChar char=""/>
        <a:defRPr sz="1764" kern="1200">
          <a:solidFill>
            <a:schemeClr val="tx1">
              <a:lumMod val="75000"/>
              <a:lumOff val="25000"/>
            </a:schemeClr>
          </a:solidFill>
          <a:latin typeface="+mn-lt"/>
          <a:ea typeface="+mn-ea"/>
          <a:cs typeface="+mn-cs"/>
        </a:defRPr>
      </a:lvl2pPr>
      <a:lvl3pPr marL="1260158" indent="-252032" algn="l" defTabSz="504063" rtl="0" eaLnBrk="1" latinLnBrk="0" hangingPunct="1">
        <a:spcBef>
          <a:spcPts val="1103"/>
        </a:spcBef>
        <a:spcAft>
          <a:spcPts val="0"/>
        </a:spcAft>
        <a:buClr>
          <a:schemeClr val="accent1"/>
        </a:buClr>
        <a:buSzPct val="80000"/>
        <a:buFont typeface="Wingdings 3" charset="2"/>
        <a:buChar char=""/>
        <a:defRPr sz="1544" kern="1200">
          <a:solidFill>
            <a:schemeClr val="tx1">
              <a:lumMod val="75000"/>
              <a:lumOff val="25000"/>
            </a:schemeClr>
          </a:solidFill>
          <a:latin typeface="+mn-lt"/>
          <a:ea typeface="+mn-ea"/>
          <a:cs typeface="+mn-cs"/>
        </a:defRPr>
      </a:lvl3pPr>
      <a:lvl4pPr marL="1764221" indent="-252032" algn="l" defTabSz="504063" rtl="0" eaLnBrk="1" latinLnBrk="0" hangingPunct="1">
        <a:spcBef>
          <a:spcPts val="1103"/>
        </a:spcBef>
        <a:spcAft>
          <a:spcPts val="0"/>
        </a:spcAft>
        <a:buClr>
          <a:schemeClr val="accent1"/>
        </a:buClr>
        <a:buSzPct val="80000"/>
        <a:buFont typeface="Wingdings 3" charset="2"/>
        <a:buChar char=""/>
        <a:defRPr sz="1323" kern="1200">
          <a:solidFill>
            <a:schemeClr val="tx1">
              <a:lumMod val="75000"/>
              <a:lumOff val="25000"/>
            </a:schemeClr>
          </a:solidFill>
          <a:latin typeface="+mn-lt"/>
          <a:ea typeface="+mn-ea"/>
          <a:cs typeface="+mn-cs"/>
        </a:defRPr>
      </a:lvl4pPr>
      <a:lvl5pPr marL="2268284" indent="-252032" algn="l" defTabSz="504063" rtl="0" eaLnBrk="1" latinLnBrk="0" hangingPunct="1">
        <a:spcBef>
          <a:spcPts val="1103"/>
        </a:spcBef>
        <a:spcAft>
          <a:spcPts val="0"/>
        </a:spcAft>
        <a:buClr>
          <a:schemeClr val="accent1"/>
        </a:buClr>
        <a:buSzPct val="80000"/>
        <a:buFont typeface="Wingdings 3" charset="2"/>
        <a:buChar char=""/>
        <a:defRPr sz="1323" kern="1200">
          <a:solidFill>
            <a:schemeClr val="tx1">
              <a:lumMod val="75000"/>
              <a:lumOff val="25000"/>
            </a:schemeClr>
          </a:solidFill>
          <a:latin typeface="+mn-lt"/>
          <a:ea typeface="+mn-ea"/>
          <a:cs typeface="+mn-cs"/>
        </a:defRPr>
      </a:lvl5pPr>
      <a:lvl6pPr marL="2772347" indent="-252032" algn="l" defTabSz="504063" rtl="0" eaLnBrk="1" latinLnBrk="0" hangingPunct="1">
        <a:spcBef>
          <a:spcPts val="1103"/>
        </a:spcBef>
        <a:spcAft>
          <a:spcPts val="0"/>
        </a:spcAft>
        <a:buClr>
          <a:schemeClr val="accent1"/>
        </a:buClr>
        <a:buSzPct val="80000"/>
        <a:buFont typeface="Wingdings 3" charset="2"/>
        <a:buChar char=""/>
        <a:defRPr sz="1323" kern="1200">
          <a:solidFill>
            <a:schemeClr val="tx1">
              <a:lumMod val="75000"/>
              <a:lumOff val="25000"/>
            </a:schemeClr>
          </a:solidFill>
          <a:latin typeface="+mn-lt"/>
          <a:ea typeface="+mn-ea"/>
          <a:cs typeface="+mn-cs"/>
        </a:defRPr>
      </a:lvl6pPr>
      <a:lvl7pPr marL="3276410" indent="-252032" algn="l" defTabSz="504063" rtl="0" eaLnBrk="1" latinLnBrk="0" hangingPunct="1">
        <a:spcBef>
          <a:spcPts val="1103"/>
        </a:spcBef>
        <a:spcAft>
          <a:spcPts val="0"/>
        </a:spcAft>
        <a:buClr>
          <a:schemeClr val="accent1"/>
        </a:buClr>
        <a:buSzPct val="80000"/>
        <a:buFont typeface="Wingdings 3" charset="2"/>
        <a:buChar char=""/>
        <a:defRPr sz="1323" kern="1200">
          <a:solidFill>
            <a:schemeClr val="tx1">
              <a:lumMod val="75000"/>
              <a:lumOff val="25000"/>
            </a:schemeClr>
          </a:solidFill>
          <a:latin typeface="+mn-lt"/>
          <a:ea typeface="+mn-ea"/>
          <a:cs typeface="+mn-cs"/>
        </a:defRPr>
      </a:lvl7pPr>
      <a:lvl8pPr marL="3780473" indent="-252032" algn="l" defTabSz="504063" rtl="0" eaLnBrk="1" latinLnBrk="0" hangingPunct="1">
        <a:spcBef>
          <a:spcPts val="1103"/>
        </a:spcBef>
        <a:spcAft>
          <a:spcPts val="0"/>
        </a:spcAft>
        <a:buClr>
          <a:schemeClr val="accent1"/>
        </a:buClr>
        <a:buSzPct val="80000"/>
        <a:buFont typeface="Wingdings 3" charset="2"/>
        <a:buChar char=""/>
        <a:defRPr sz="1323" kern="1200">
          <a:solidFill>
            <a:schemeClr val="tx1">
              <a:lumMod val="75000"/>
              <a:lumOff val="25000"/>
            </a:schemeClr>
          </a:solidFill>
          <a:latin typeface="+mn-lt"/>
          <a:ea typeface="+mn-ea"/>
          <a:cs typeface="+mn-cs"/>
        </a:defRPr>
      </a:lvl8pPr>
      <a:lvl9pPr marL="4284536" indent="-252032" algn="l" defTabSz="504063" rtl="0" eaLnBrk="1" latinLnBrk="0" hangingPunct="1">
        <a:spcBef>
          <a:spcPts val="1103"/>
        </a:spcBef>
        <a:spcAft>
          <a:spcPts val="0"/>
        </a:spcAft>
        <a:buClr>
          <a:schemeClr val="accent1"/>
        </a:buClr>
        <a:buSzPct val="80000"/>
        <a:buFont typeface="Wingdings 3" charset="2"/>
        <a:buChar char=""/>
        <a:defRPr sz="1323" kern="1200">
          <a:solidFill>
            <a:schemeClr val="tx1">
              <a:lumMod val="75000"/>
              <a:lumOff val="25000"/>
            </a:schemeClr>
          </a:solidFill>
          <a:latin typeface="+mn-lt"/>
          <a:ea typeface="+mn-ea"/>
          <a:cs typeface="+mn-cs"/>
        </a:defRPr>
      </a:lvl9pPr>
    </p:bodyStyle>
    <p:otherStyle>
      <a:defPPr>
        <a:defRPr lang="en-US"/>
      </a:defPPr>
      <a:lvl1pPr marL="0" algn="l" defTabSz="504063" rtl="0" eaLnBrk="1" latinLnBrk="0" hangingPunct="1">
        <a:defRPr sz="1985" kern="1200">
          <a:solidFill>
            <a:schemeClr val="tx1"/>
          </a:solidFill>
          <a:latin typeface="+mn-lt"/>
          <a:ea typeface="+mn-ea"/>
          <a:cs typeface="+mn-cs"/>
        </a:defRPr>
      </a:lvl1pPr>
      <a:lvl2pPr marL="504063" algn="l" defTabSz="504063" rtl="0" eaLnBrk="1" latinLnBrk="0" hangingPunct="1">
        <a:defRPr sz="1985" kern="1200">
          <a:solidFill>
            <a:schemeClr val="tx1"/>
          </a:solidFill>
          <a:latin typeface="+mn-lt"/>
          <a:ea typeface="+mn-ea"/>
          <a:cs typeface="+mn-cs"/>
        </a:defRPr>
      </a:lvl2pPr>
      <a:lvl3pPr marL="1008126" algn="l" defTabSz="504063" rtl="0" eaLnBrk="1" latinLnBrk="0" hangingPunct="1">
        <a:defRPr sz="1985" kern="1200">
          <a:solidFill>
            <a:schemeClr val="tx1"/>
          </a:solidFill>
          <a:latin typeface="+mn-lt"/>
          <a:ea typeface="+mn-ea"/>
          <a:cs typeface="+mn-cs"/>
        </a:defRPr>
      </a:lvl3pPr>
      <a:lvl4pPr marL="1512189" algn="l" defTabSz="504063" rtl="0" eaLnBrk="1" latinLnBrk="0" hangingPunct="1">
        <a:defRPr sz="1985" kern="1200">
          <a:solidFill>
            <a:schemeClr val="tx1"/>
          </a:solidFill>
          <a:latin typeface="+mn-lt"/>
          <a:ea typeface="+mn-ea"/>
          <a:cs typeface="+mn-cs"/>
        </a:defRPr>
      </a:lvl4pPr>
      <a:lvl5pPr marL="2016252" algn="l" defTabSz="504063" rtl="0" eaLnBrk="1" latinLnBrk="0" hangingPunct="1">
        <a:defRPr sz="1985" kern="1200">
          <a:solidFill>
            <a:schemeClr val="tx1"/>
          </a:solidFill>
          <a:latin typeface="+mn-lt"/>
          <a:ea typeface="+mn-ea"/>
          <a:cs typeface="+mn-cs"/>
        </a:defRPr>
      </a:lvl5pPr>
      <a:lvl6pPr marL="2520315" algn="l" defTabSz="504063" rtl="0" eaLnBrk="1" latinLnBrk="0" hangingPunct="1">
        <a:defRPr sz="1985" kern="1200">
          <a:solidFill>
            <a:schemeClr val="tx1"/>
          </a:solidFill>
          <a:latin typeface="+mn-lt"/>
          <a:ea typeface="+mn-ea"/>
          <a:cs typeface="+mn-cs"/>
        </a:defRPr>
      </a:lvl6pPr>
      <a:lvl7pPr marL="3024378" algn="l" defTabSz="504063" rtl="0" eaLnBrk="1" latinLnBrk="0" hangingPunct="1">
        <a:defRPr sz="1985" kern="1200">
          <a:solidFill>
            <a:schemeClr val="tx1"/>
          </a:solidFill>
          <a:latin typeface="+mn-lt"/>
          <a:ea typeface="+mn-ea"/>
          <a:cs typeface="+mn-cs"/>
        </a:defRPr>
      </a:lvl7pPr>
      <a:lvl8pPr marL="3528441" algn="l" defTabSz="504063" rtl="0" eaLnBrk="1" latinLnBrk="0" hangingPunct="1">
        <a:defRPr sz="1985" kern="1200">
          <a:solidFill>
            <a:schemeClr val="tx1"/>
          </a:solidFill>
          <a:latin typeface="+mn-lt"/>
          <a:ea typeface="+mn-ea"/>
          <a:cs typeface="+mn-cs"/>
        </a:defRPr>
      </a:lvl8pPr>
      <a:lvl9pPr marL="4032504" algn="l" defTabSz="504063" rtl="0" eaLnBrk="1" latinLnBrk="0" hangingPunct="1">
        <a:defRPr sz="1985"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7.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hyperlink" Target="http://www.traffic-simulation.de/" TargetMode="External"/><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RÃ©sultat de recherche d'images pour &quot;intersection route&quot;">
            <a:extLst>
              <a:ext uri="{FF2B5EF4-FFF2-40B4-BE49-F238E27FC236}">
                <a16:creationId xmlns:a16="http://schemas.microsoft.com/office/drawing/2014/main" id="{DC78C9AF-2EA3-4B41-BA17-DC28AFA99A9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66547" y="4311187"/>
            <a:ext cx="2739727" cy="1805211"/>
          </a:xfrm>
          <a:prstGeom prst="rect">
            <a:avLst/>
          </a:prstGeom>
          <a:noFill/>
          <a:extLst>
            <a:ext uri="{909E8E84-426E-40DD-AFC4-6F175D3DCCD1}">
              <a14:hiddenFill xmlns:a14="http://schemas.microsoft.com/office/drawing/2010/main">
                <a:solidFill>
                  <a:srgbClr val="FFFFFF"/>
                </a:solidFill>
              </a14:hiddenFill>
            </a:ext>
          </a:extLst>
        </p:spPr>
      </p:pic>
      <p:sp>
        <p:nvSpPr>
          <p:cNvPr id="4" name="Text Placeholder 3">
            <a:extLst>
              <a:ext uri="{FF2B5EF4-FFF2-40B4-BE49-F238E27FC236}">
                <a16:creationId xmlns:a16="http://schemas.microsoft.com/office/drawing/2014/main" id="{E7DA1B30-8BD1-4490-A733-14BA8A7FA1AD}"/>
              </a:ext>
            </a:extLst>
          </p:cNvPr>
          <p:cNvSpPr>
            <a:spLocks noGrp="1"/>
          </p:cNvSpPr>
          <p:nvPr>
            <p:ph type="body" idx="1"/>
          </p:nvPr>
        </p:nvSpPr>
        <p:spPr>
          <a:xfrm>
            <a:off x="1606378" y="4660635"/>
            <a:ext cx="8458021" cy="1690738"/>
          </a:xfrm>
        </p:spPr>
        <p:txBody>
          <a:bodyPr>
            <a:normAutofit/>
          </a:bodyPr>
          <a:lstStyle/>
          <a:p>
            <a:r>
              <a:rPr lang="fr-FR" sz="2400" dirty="0"/>
              <a:t>Patrick TCHEPGA</a:t>
            </a:r>
          </a:p>
          <a:p>
            <a:r>
              <a:rPr lang="fr-FR" sz="2400" dirty="0"/>
              <a:t>Edwige DJOUKOUO</a:t>
            </a:r>
          </a:p>
          <a:p>
            <a:r>
              <a:rPr lang="fr-FR" sz="2400" dirty="0"/>
              <a:t>Papa ABDOU</a:t>
            </a:r>
          </a:p>
        </p:txBody>
      </p:sp>
      <p:sp>
        <p:nvSpPr>
          <p:cNvPr id="10" name="Footer Placeholder 9">
            <a:extLst>
              <a:ext uri="{FF2B5EF4-FFF2-40B4-BE49-F238E27FC236}">
                <a16:creationId xmlns:a16="http://schemas.microsoft.com/office/drawing/2014/main" id="{994B8FA0-8D21-42B7-A77F-533E295EC7C0}"/>
              </a:ext>
            </a:extLst>
          </p:cNvPr>
          <p:cNvSpPr>
            <a:spLocks noGrp="1"/>
          </p:cNvSpPr>
          <p:nvPr>
            <p:ph type="ftr" idx="11"/>
          </p:nvPr>
        </p:nvSpPr>
        <p:spPr>
          <a:xfrm>
            <a:off x="3371383" y="6935457"/>
            <a:ext cx="3834617" cy="504000"/>
          </a:xfrm>
        </p:spPr>
        <p:txBody>
          <a:bodyPr/>
          <a:lstStyle/>
          <a:p>
            <a:r>
              <a:rPr lang="fr-FR" dirty="0"/>
              <a:t>Projet de recherche TX52 - Carrefour intelligent</a:t>
            </a:r>
          </a:p>
        </p:txBody>
      </p:sp>
      <p:sp>
        <p:nvSpPr>
          <p:cNvPr id="5" name="Slide Number Placeholder 4">
            <a:extLst>
              <a:ext uri="{FF2B5EF4-FFF2-40B4-BE49-F238E27FC236}">
                <a16:creationId xmlns:a16="http://schemas.microsoft.com/office/drawing/2014/main" id="{CC16148E-5BBD-4761-AF5F-4D8F0BC4D47F}"/>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fr-FR" smtClean="0"/>
              <a:t>1</a:t>
            </a:fld>
            <a:endParaRPr lang="fr-FR"/>
          </a:p>
        </p:txBody>
      </p:sp>
      <p:pic>
        <p:nvPicPr>
          <p:cNvPr id="6" name="Shape 225" descr="utbm">
            <a:extLst>
              <a:ext uri="{FF2B5EF4-FFF2-40B4-BE49-F238E27FC236}">
                <a16:creationId xmlns:a16="http://schemas.microsoft.com/office/drawing/2014/main" id="{F14CDCE9-F6AF-4059-AA4E-6D2AB8575A12}"/>
              </a:ext>
            </a:extLst>
          </p:cNvPr>
          <p:cNvPicPr preferRelativeResize="0"/>
          <p:nvPr/>
        </p:nvPicPr>
        <p:blipFill rotWithShape="1">
          <a:blip r:embed="rId3">
            <a:alphaModFix/>
          </a:blip>
          <a:srcRect/>
          <a:stretch/>
        </p:blipFill>
        <p:spPr>
          <a:xfrm>
            <a:off x="3273949" y="64962"/>
            <a:ext cx="3571694" cy="1566130"/>
          </a:xfrm>
          <a:prstGeom prst="rect">
            <a:avLst/>
          </a:prstGeom>
          <a:noFill/>
          <a:ln>
            <a:noFill/>
          </a:ln>
        </p:spPr>
      </p:pic>
      <p:sp>
        <p:nvSpPr>
          <p:cNvPr id="7" name="Rectangle: Rounded Corners 6">
            <a:extLst>
              <a:ext uri="{FF2B5EF4-FFF2-40B4-BE49-F238E27FC236}">
                <a16:creationId xmlns:a16="http://schemas.microsoft.com/office/drawing/2014/main" id="{A55E298B-1F08-485D-AD9B-7841FA613F52}"/>
              </a:ext>
            </a:extLst>
          </p:cNvPr>
          <p:cNvSpPr/>
          <p:nvPr/>
        </p:nvSpPr>
        <p:spPr>
          <a:xfrm>
            <a:off x="1260389" y="1964724"/>
            <a:ext cx="7648833" cy="1815907"/>
          </a:xfrm>
          <a:prstGeom prst="roundRect">
            <a:avLst/>
          </a:prstGeom>
          <a:ln>
            <a:noFill/>
          </a:ln>
          <a:effectLst>
            <a:outerShdw blurRad="63500" sx="102000" sy="102000" algn="ctr" rotWithShape="0">
              <a:prstClr val="black">
                <a:alpha val="40000"/>
              </a:prstClr>
            </a:outerShdw>
          </a:effectLst>
          <a:scene3d>
            <a:camera prst="orthographicFront">
              <a:rot lat="0" lon="0" rev="0"/>
            </a:camera>
            <a:lightRig rig="balanced" dir="t">
              <a:rot lat="0" lon="0" rev="8700000"/>
            </a:lightRig>
          </a:scene3d>
          <a:sp3d>
            <a:bevelT w="190500" h="38100"/>
          </a:sp3d>
        </p:spPr>
        <p:style>
          <a:lnRef idx="2">
            <a:schemeClr val="accent1"/>
          </a:lnRef>
          <a:fillRef idx="1">
            <a:schemeClr val="lt1"/>
          </a:fillRef>
          <a:effectRef idx="0">
            <a:schemeClr val="accent1"/>
          </a:effectRef>
          <a:fontRef idx="minor">
            <a:schemeClr val="dk1"/>
          </a:fontRef>
        </p:style>
        <p:txBody>
          <a:bodyPr rtlCol="0" anchor="ctr"/>
          <a:lstStyle/>
          <a:p>
            <a:pPr algn="ctr"/>
            <a:r>
              <a:rPr lang="fr-FR" sz="2800" b="1" dirty="0">
                <a:solidFill>
                  <a:schemeClr val="accent1">
                    <a:lumMod val="50000"/>
                  </a:schemeClr>
                </a:solidFill>
                <a:effectLst>
                  <a:outerShdw blurRad="38100" dist="38100" dir="2700000" algn="tl">
                    <a:srgbClr val="000000">
                      <a:alpha val="43137"/>
                    </a:srgbClr>
                  </a:outerShdw>
                </a:effectLst>
              </a:rPr>
              <a:t>CARREFOUR INTELLIGENT</a:t>
            </a:r>
          </a:p>
        </p:txBody>
      </p:sp>
      <p:sp>
        <p:nvSpPr>
          <p:cNvPr id="8" name="TextBox 7">
            <a:extLst>
              <a:ext uri="{FF2B5EF4-FFF2-40B4-BE49-F238E27FC236}">
                <a16:creationId xmlns:a16="http://schemas.microsoft.com/office/drawing/2014/main" id="{BEDF1F0E-A7DD-42C5-98FA-EE974155ECFF}"/>
              </a:ext>
            </a:extLst>
          </p:cNvPr>
          <p:cNvSpPr txBox="1"/>
          <p:nvPr/>
        </p:nvSpPr>
        <p:spPr>
          <a:xfrm>
            <a:off x="939114" y="4311187"/>
            <a:ext cx="5239265" cy="369332"/>
          </a:xfrm>
          <a:prstGeom prst="rect">
            <a:avLst/>
          </a:prstGeom>
          <a:noFill/>
        </p:spPr>
        <p:txBody>
          <a:bodyPr wrap="square" rtlCol="0">
            <a:spAutoFit/>
          </a:bodyPr>
          <a:lstStyle/>
          <a:p>
            <a:r>
              <a:rPr lang="fr-FR" sz="1800" dirty="0"/>
              <a:t>MEMBRES:</a:t>
            </a:r>
          </a:p>
        </p:txBody>
      </p:sp>
      <p:sp>
        <p:nvSpPr>
          <p:cNvPr id="9" name="TextBox 8">
            <a:extLst>
              <a:ext uri="{FF2B5EF4-FFF2-40B4-BE49-F238E27FC236}">
                <a16:creationId xmlns:a16="http://schemas.microsoft.com/office/drawing/2014/main" id="{2B04E4C4-D669-4B83-B8D8-F382DE544260}"/>
              </a:ext>
            </a:extLst>
          </p:cNvPr>
          <p:cNvSpPr txBox="1"/>
          <p:nvPr/>
        </p:nvSpPr>
        <p:spPr>
          <a:xfrm>
            <a:off x="1260389" y="6435590"/>
            <a:ext cx="4028303" cy="369332"/>
          </a:xfrm>
          <a:prstGeom prst="rect">
            <a:avLst/>
          </a:prstGeom>
          <a:noFill/>
        </p:spPr>
        <p:txBody>
          <a:bodyPr wrap="square" rtlCol="0">
            <a:spAutoFit/>
          </a:bodyPr>
          <a:lstStyle/>
          <a:p>
            <a:r>
              <a:rPr lang="fr-FR" sz="1800" dirty="0">
                <a:solidFill>
                  <a:schemeClr val="dk1"/>
                </a:solidFill>
                <a:latin typeface="Calibri"/>
                <a:ea typeface="Calibri"/>
                <a:cs typeface="Calibri"/>
                <a:sym typeface="Calibri"/>
              </a:rPr>
              <a:t>Encadré par  :  Mahjoub DRIDI </a:t>
            </a:r>
          </a:p>
        </p:txBody>
      </p:sp>
    </p:spTree>
    <p:extLst>
      <p:ext uri="{BB962C8B-B14F-4D97-AF65-F5344CB8AC3E}">
        <p14:creationId xmlns:p14="http://schemas.microsoft.com/office/powerpoint/2010/main" val="8738558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 name="Footer Placeholder 1">
            <a:extLst>
              <a:ext uri="{FF2B5EF4-FFF2-40B4-BE49-F238E27FC236}">
                <a16:creationId xmlns:a16="http://schemas.microsoft.com/office/drawing/2014/main" id="{C7B4869D-2146-4424-8756-A97FFCAAAD14}"/>
              </a:ext>
            </a:extLst>
          </p:cNvPr>
          <p:cNvSpPr>
            <a:spLocks noGrp="1"/>
          </p:cNvSpPr>
          <p:nvPr>
            <p:ph type="ftr" sz="quarter" idx="11"/>
          </p:nvPr>
        </p:nvSpPr>
        <p:spPr>
          <a:xfrm>
            <a:off x="1110376" y="7057633"/>
            <a:ext cx="5852678" cy="402567"/>
          </a:xfrm>
        </p:spPr>
        <p:txBody>
          <a:bodyPr/>
          <a:lstStyle/>
          <a:p>
            <a:r>
              <a:rPr lang="fr-FR"/>
              <a:t>Projet de recherche TX52 - Carrefour intelligent</a:t>
            </a:r>
          </a:p>
        </p:txBody>
      </p:sp>
      <p:sp>
        <p:nvSpPr>
          <p:cNvPr id="232" name="Shape 232"/>
          <p:cNvSpPr txBox="1">
            <a:spLocks noGrp="1"/>
          </p:cNvSpPr>
          <p:nvPr>
            <p:ph type="sldNum" sz="quarter" idx="12"/>
          </p:nvPr>
        </p:nvSpPr>
        <p:spPr>
          <a:prstGeom prst="rect">
            <a:avLst/>
          </a:prstGeom>
          <a:noFill/>
          <a:ln>
            <a:noFill/>
          </a:ln>
        </p:spPr>
        <p:txBody>
          <a:bodyPr spcFirstLastPara="1" wrap="square" lIns="104300" tIns="52150" rIns="104300" bIns="52150" anchor="ctr" anchorCtr="0">
            <a:noAutofit/>
          </a:bodyPr>
          <a:lstStyle/>
          <a:p>
            <a:pPr marL="0" marR="0" lvl="0" indent="0" algn="ctr" rtl="0">
              <a:spcBef>
                <a:spcPts val="0"/>
              </a:spcBef>
              <a:spcAft>
                <a:spcPts val="0"/>
              </a:spcAft>
              <a:buNone/>
            </a:pPr>
            <a:fld id="{00000000-1234-1234-1234-123412341234}" type="slidenum">
              <a:rPr lang="fr-FR" sz="1400">
                <a:solidFill>
                  <a:schemeClr val="dk1"/>
                </a:solidFill>
                <a:latin typeface="Trebuchet MS"/>
                <a:ea typeface="Trebuchet MS"/>
                <a:cs typeface="Trebuchet MS"/>
                <a:sym typeface="Trebuchet MS"/>
              </a:rPr>
              <a:t>10</a:t>
            </a:fld>
            <a:endParaRPr sz="1400">
              <a:solidFill>
                <a:schemeClr val="dk1"/>
              </a:solidFill>
              <a:latin typeface="Trebuchet MS"/>
              <a:ea typeface="Trebuchet MS"/>
              <a:cs typeface="Trebuchet MS"/>
              <a:sym typeface="Trebuchet MS"/>
            </a:endParaRPr>
          </a:p>
        </p:txBody>
      </p:sp>
      <p:pic>
        <p:nvPicPr>
          <p:cNvPr id="234" name="Shape 234" descr="utbm"/>
          <p:cNvPicPr preferRelativeResize="0"/>
          <p:nvPr/>
        </p:nvPicPr>
        <p:blipFill rotWithShape="1">
          <a:blip r:embed="rId3">
            <a:alphaModFix/>
          </a:blip>
          <a:srcRect/>
          <a:stretch/>
        </p:blipFill>
        <p:spPr>
          <a:xfrm>
            <a:off x="9414075" y="6644200"/>
            <a:ext cx="1259400" cy="816000"/>
          </a:xfrm>
          <a:prstGeom prst="rect">
            <a:avLst/>
          </a:prstGeom>
          <a:noFill/>
          <a:ln>
            <a:noFill/>
          </a:ln>
        </p:spPr>
      </p:pic>
      <p:sp>
        <p:nvSpPr>
          <p:cNvPr id="12" name="Text Placeholder 1">
            <a:extLst>
              <a:ext uri="{FF2B5EF4-FFF2-40B4-BE49-F238E27FC236}">
                <a16:creationId xmlns:a16="http://schemas.microsoft.com/office/drawing/2014/main" id="{9073D7E4-6080-46A4-A51D-FBBA2E25A064}"/>
              </a:ext>
            </a:extLst>
          </p:cNvPr>
          <p:cNvSpPr>
            <a:spLocks noGrp="1"/>
          </p:cNvSpPr>
          <p:nvPr>
            <p:ph type="title"/>
          </p:nvPr>
        </p:nvSpPr>
        <p:spPr>
          <a:xfrm>
            <a:off x="1110376" y="795082"/>
            <a:ext cx="7468673" cy="837718"/>
          </a:xfrm>
        </p:spPr>
        <p:txBody>
          <a:bodyPr>
            <a:normAutofit/>
          </a:bodyPr>
          <a:lstStyle/>
          <a:p>
            <a:r>
              <a:rPr lang="en-US" altLang="ko-KR" sz="3600" b="1" dirty="0">
                <a:solidFill>
                  <a:schemeClr val="tx1">
                    <a:lumMod val="85000"/>
                    <a:lumOff val="15000"/>
                  </a:schemeClr>
                </a:solidFill>
                <a:effectLst>
                  <a:outerShdw blurRad="38100" dist="38100" dir="2700000" algn="tl">
                    <a:srgbClr val="000000">
                      <a:alpha val="43137"/>
                    </a:srgbClr>
                  </a:outerShdw>
                </a:effectLst>
              </a:rPr>
              <a:t>REALISATION</a:t>
            </a:r>
            <a:endParaRPr lang="ko-KR" altLang="en-US" sz="3600" b="1" dirty="0">
              <a:solidFill>
                <a:schemeClr val="tx1">
                  <a:lumMod val="85000"/>
                  <a:lumOff val="15000"/>
                </a:schemeClr>
              </a:solidFill>
              <a:effectLst>
                <a:outerShdw blurRad="38100" dist="38100" dir="2700000" algn="tl">
                  <a:srgbClr val="000000">
                    <a:alpha val="43137"/>
                  </a:srgbClr>
                </a:outerShdw>
              </a:effectLst>
            </a:endParaRPr>
          </a:p>
        </p:txBody>
      </p:sp>
      <p:sp>
        <p:nvSpPr>
          <p:cNvPr id="6" name="TextBox 5">
            <a:extLst>
              <a:ext uri="{FF2B5EF4-FFF2-40B4-BE49-F238E27FC236}">
                <a16:creationId xmlns:a16="http://schemas.microsoft.com/office/drawing/2014/main" id="{CF278D0C-4656-4367-9133-43CA5C899127}"/>
              </a:ext>
            </a:extLst>
          </p:cNvPr>
          <p:cNvSpPr txBox="1"/>
          <p:nvPr/>
        </p:nvSpPr>
        <p:spPr>
          <a:xfrm>
            <a:off x="1816443" y="1632800"/>
            <a:ext cx="3716082" cy="369332"/>
          </a:xfrm>
          <a:prstGeom prst="rect">
            <a:avLst/>
          </a:prstGeom>
          <a:noFill/>
        </p:spPr>
        <p:txBody>
          <a:bodyPr wrap="none" rtlCol="0">
            <a:spAutoFit/>
          </a:bodyPr>
          <a:lstStyle/>
          <a:p>
            <a:pPr marL="285750" indent="-285750">
              <a:buFont typeface="Arial" panose="020B0604020202020204" pitchFamily="34" charset="0"/>
              <a:buChar char="•"/>
            </a:pPr>
            <a:r>
              <a:rPr lang="fr-FR" dirty="0"/>
              <a:t>REVUE DU FICHIER DE DONNEES</a:t>
            </a:r>
          </a:p>
        </p:txBody>
      </p:sp>
      <p:pic>
        <p:nvPicPr>
          <p:cNvPr id="4" name="Picture 3">
            <a:extLst>
              <a:ext uri="{FF2B5EF4-FFF2-40B4-BE49-F238E27FC236}">
                <a16:creationId xmlns:a16="http://schemas.microsoft.com/office/drawing/2014/main" id="{3FD8F252-9F42-4D87-A393-907E51311883}"/>
              </a:ext>
            </a:extLst>
          </p:cNvPr>
          <p:cNvPicPr>
            <a:picLocks noChangeAspect="1"/>
          </p:cNvPicPr>
          <p:nvPr/>
        </p:nvPicPr>
        <p:blipFill>
          <a:blip r:embed="rId4"/>
          <a:stretch>
            <a:fillRect/>
          </a:stretch>
        </p:blipFill>
        <p:spPr>
          <a:xfrm>
            <a:off x="481913" y="2330894"/>
            <a:ext cx="8932162" cy="3721734"/>
          </a:xfrm>
          <a:prstGeom prst="rect">
            <a:avLst/>
          </a:prstGeom>
        </p:spPr>
      </p:pic>
      <p:cxnSp>
        <p:nvCxnSpPr>
          <p:cNvPr id="8" name="Straight Arrow Connector 7">
            <a:extLst>
              <a:ext uri="{FF2B5EF4-FFF2-40B4-BE49-F238E27FC236}">
                <a16:creationId xmlns:a16="http://schemas.microsoft.com/office/drawing/2014/main" id="{539C219D-4211-478C-AE71-11ED8201FBCC}"/>
              </a:ext>
            </a:extLst>
          </p:cNvPr>
          <p:cNvCxnSpPr>
            <a:cxnSpLocks/>
          </p:cNvCxnSpPr>
          <p:nvPr/>
        </p:nvCxnSpPr>
        <p:spPr>
          <a:xfrm>
            <a:off x="7241059" y="2150076"/>
            <a:ext cx="0" cy="7515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43F4978B-01DC-468A-8A71-AA644F440E59}"/>
              </a:ext>
            </a:extLst>
          </p:cNvPr>
          <p:cNvSpPr txBox="1"/>
          <p:nvPr/>
        </p:nvSpPr>
        <p:spPr>
          <a:xfrm>
            <a:off x="6358430" y="1799742"/>
            <a:ext cx="3055645" cy="369332"/>
          </a:xfrm>
          <a:prstGeom prst="rect">
            <a:avLst/>
          </a:prstGeom>
          <a:noFill/>
        </p:spPr>
        <p:txBody>
          <a:bodyPr wrap="none" rtlCol="0">
            <a:spAutoFit/>
          </a:bodyPr>
          <a:lstStyle/>
          <a:p>
            <a:r>
              <a:rPr lang="fr-FR" dirty="0"/>
              <a:t>Ajout plusieurs destinations</a:t>
            </a:r>
          </a:p>
        </p:txBody>
      </p:sp>
      <p:sp>
        <p:nvSpPr>
          <p:cNvPr id="13" name="TextBox 12">
            <a:extLst>
              <a:ext uri="{FF2B5EF4-FFF2-40B4-BE49-F238E27FC236}">
                <a16:creationId xmlns:a16="http://schemas.microsoft.com/office/drawing/2014/main" id="{CA34C65B-0176-4233-842B-6D6057320408}"/>
              </a:ext>
            </a:extLst>
          </p:cNvPr>
          <p:cNvSpPr txBox="1"/>
          <p:nvPr/>
        </p:nvSpPr>
        <p:spPr>
          <a:xfrm>
            <a:off x="132279" y="6437262"/>
            <a:ext cx="5497018" cy="369332"/>
          </a:xfrm>
          <a:prstGeom prst="rect">
            <a:avLst/>
          </a:prstGeom>
          <a:noFill/>
        </p:spPr>
        <p:txBody>
          <a:bodyPr wrap="none" rtlCol="0">
            <a:spAutoFit/>
          </a:bodyPr>
          <a:lstStyle/>
          <a:p>
            <a:r>
              <a:rPr lang="fr-FR" dirty="0"/>
              <a:t>Ajout de plusieurs séquences dans un même fichier</a:t>
            </a:r>
          </a:p>
        </p:txBody>
      </p:sp>
      <p:sp>
        <p:nvSpPr>
          <p:cNvPr id="14" name="Left Brace 13">
            <a:extLst>
              <a:ext uri="{FF2B5EF4-FFF2-40B4-BE49-F238E27FC236}">
                <a16:creationId xmlns:a16="http://schemas.microsoft.com/office/drawing/2014/main" id="{88108A3B-BD54-4BDD-BD95-BC08F1C0A693}"/>
              </a:ext>
            </a:extLst>
          </p:cNvPr>
          <p:cNvSpPr/>
          <p:nvPr/>
        </p:nvSpPr>
        <p:spPr>
          <a:xfrm rot="16200000">
            <a:off x="695954" y="5787092"/>
            <a:ext cx="369332" cy="797411"/>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a:p>
        </p:txBody>
      </p:sp>
    </p:spTree>
    <p:extLst>
      <p:ext uri="{BB962C8B-B14F-4D97-AF65-F5344CB8AC3E}">
        <p14:creationId xmlns:p14="http://schemas.microsoft.com/office/powerpoint/2010/main" val="5299233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 name="Footer Placeholder 1">
            <a:extLst>
              <a:ext uri="{FF2B5EF4-FFF2-40B4-BE49-F238E27FC236}">
                <a16:creationId xmlns:a16="http://schemas.microsoft.com/office/drawing/2014/main" id="{C7B4869D-2146-4424-8756-A97FFCAAAD14}"/>
              </a:ext>
            </a:extLst>
          </p:cNvPr>
          <p:cNvSpPr>
            <a:spLocks noGrp="1"/>
          </p:cNvSpPr>
          <p:nvPr>
            <p:ph type="ftr" sz="quarter" idx="11"/>
          </p:nvPr>
        </p:nvSpPr>
        <p:spPr>
          <a:xfrm>
            <a:off x="1110376" y="7057633"/>
            <a:ext cx="5852678" cy="402567"/>
          </a:xfrm>
        </p:spPr>
        <p:txBody>
          <a:bodyPr/>
          <a:lstStyle/>
          <a:p>
            <a:r>
              <a:rPr lang="fr-FR"/>
              <a:t>Projet de recherche TX52 - Carrefour intelligent</a:t>
            </a:r>
          </a:p>
        </p:txBody>
      </p:sp>
      <p:sp>
        <p:nvSpPr>
          <p:cNvPr id="232" name="Shape 232"/>
          <p:cNvSpPr txBox="1">
            <a:spLocks noGrp="1"/>
          </p:cNvSpPr>
          <p:nvPr>
            <p:ph type="sldNum" sz="quarter" idx="12"/>
          </p:nvPr>
        </p:nvSpPr>
        <p:spPr>
          <a:prstGeom prst="rect">
            <a:avLst/>
          </a:prstGeom>
          <a:noFill/>
          <a:ln>
            <a:noFill/>
          </a:ln>
        </p:spPr>
        <p:txBody>
          <a:bodyPr spcFirstLastPara="1" wrap="square" lIns="104300" tIns="52150" rIns="104300" bIns="52150" anchor="ctr" anchorCtr="0">
            <a:noAutofit/>
          </a:bodyPr>
          <a:lstStyle/>
          <a:p>
            <a:pPr marL="0" marR="0" lvl="0" indent="0" algn="ctr" rtl="0">
              <a:spcBef>
                <a:spcPts val="0"/>
              </a:spcBef>
              <a:spcAft>
                <a:spcPts val="0"/>
              </a:spcAft>
              <a:buNone/>
            </a:pPr>
            <a:fld id="{00000000-1234-1234-1234-123412341234}" type="slidenum">
              <a:rPr lang="fr-FR" sz="1400">
                <a:solidFill>
                  <a:schemeClr val="dk1"/>
                </a:solidFill>
                <a:latin typeface="Trebuchet MS"/>
                <a:ea typeface="Trebuchet MS"/>
                <a:cs typeface="Trebuchet MS"/>
                <a:sym typeface="Trebuchet MS"/>
              </a:rPr>
              <a:t>11</a:t>
            </a:fld>
            <a:endParaRPr sz="1400">
              <a:solidFill>
                <a:schemeClr val="dk1"/>
              </a:solidFill>
              <a:latin typeface="Trebuchet MS"/>
              <a:ea typeface="Trebuchet MS"/>
              <a:cs typeface="Trebuchet MS"/>
              <a:sym typeface="Trebuchet MS"/>
            </a:endParaRPr>
          </a:p>
        </p:txBody>
      </p:sp>
      <p:pic>
        <p:nvPicPr>
          <p:cNvPr id="234" name="Shape 234" descr="utbm"/>
          <p:cNvPicPr preferRelativeResize="0"/>
          <p:nvPr/>
        </p:nvPicPr>
        <p:blipFill rotWithShape="1">
          <a:blip r:embed="rId3">
            <a:alphaModFix/>
          </a:blip>
          <a:srcRect/>
          <a:stretch/>
        </p:blipFill>
        <p:spPr>
          <a:xfrm>
            <a:off x="9414075" y="6644200"/>
            <a:ext cx="1259400" cy="816000"/>
          </a:xfrm>
          <a:prstGeom prst="rect">
            <a:avLst/>
          </a:prstGeom>
          <a:noFill/>
          <a:ln>
            <a:noFill/>
          </a:ln>
        </p:spPr>
      </p:pic>
      <p:sp>
        <p:nvSpPr>
          <p:cNvPr id="12" name="Text Placeholder 1">
            <a:extLst>
              <a:ext uri="{FF2B5EF4-FFF2-40B4-BE49-F238E27FC236}">
                <a16:creationId xmlns:a16="http://schemas.microsoft.com/office/drawing/2014/main" id="{9073D7E4-6080-46A4-A51D-FBBA2E25A064}"/>
              </a:ext>
            </a:extLst>
          </p:cNvPr>
          <p:cNvSpPr>
            <a:spLocks noGrp="1"/>
          </p:cNvSpPr>
          <p:nvPr>
            <p:ph type="title"/>
          </p:nvPr>
        </p:nvSpPr>
        <p:spPr>
          <a:xfrm>
            <a:off x="1110376" y="795082"/>
            <a:ext cx="7468673" cy="837718"/>
          </a:xfrm>
        </p:spPr>
        <p:txBody>
          <a:bodyPr>
            <a:normAutofit/>
          </a:bodyPr>
          <a:lstStyle/>
          <a:p>
            <a:r>
              <a:rPr lang="en-US" altLang="ko-KR" sz="3600" b="1" dirty="0">
                <a:solidFill>
                  <a:schemeClr val="tx1">
                    <a:lumMod val="85000"/>
                    <a:lumOff val="15000"/>
                  </a:schemeClr>
                </a:solidFill>
                <a:effectLst>
                  <a:outerShdw blurRad="38100" dist="38100" dir="2700000" algn="tl">
                    <a:srgbClr val="000000">
                      <a:alpha val="43137"/>
                    </a:srgbClr>
                  </a:outerShdw>
                </a:effectLst>
              </a:rPr>
              <a:t>REALISATION</a:t>
            </a:r>
            <a:endParaRPr lang="ko-KR" altLang="en-US" sz="3600" b="1" dirty="0">
              <a:solidFill>
                <a:schemeClr val="tx1">
                  <a:lumMod val="85000"/>
                  <a:lumOff val="15000"/>
                </a:schemeClr>
              </a:solidFill>
              <a:effectLst>
                <a:outerShdw blurRad="38100" dist="38100" dir="2700000" algn="tl">
                  <a:srgbClr val="000000">
                    <a:alpha val="43137"/>
                  </a:srgbClr>
                </a:outerShdw>
              </a:effectLst>
            </a:endParaRPr>
          </a:p>
        </p:txBody>
      </p:sp>
      <p:sp>
        <p:nvSpPr>
          <p:cNvPr id="6" name="TextBox 5">
            <a:extLst>
              <a:ext uri="{FF2B5EF4-FFF2-40B4-BE49-F238E27FC236}">
                <a16:creationId xmlns:a16="http://schemas.microsoft.com/office/drawing/2014/main" id="{CF278D0C-4656-4367-9133-43CA5C899127}"/>
              </a:ext>
            </a:extLst>
          </p:cNvPr>
          <p:cNvSpPr txBox="1"/>
          <p:nvPr/>
        </p:nvSpPr>
        <p:spPr>
          <a:xfrm>
            <a:off x="1816443" y="1632800"/>
            <a:ext cx="5711820" cy="369332"/>
          </a:xfrm>
          <a:prstGeom prst="rect">
            <a:avLst/>
          </a:prstGeom>
          <a:noFill/>
        </p:spPr>
        <p:txBody>
          <a:bodyPr wrap="none" rtlCol="0">
            <a:spAutoFit/>
          </a:bodyPr>
          <a:lstStyle/>
          <a:p>
            <a:pPr marL="285750" indent="-285750">
              <a:buFont typeface="Arial" panose="020B0604020202020204" pitchFamily="34" charset="0"/>
              <a:buChar char="•"/>
            </a:pPr>
            <a:r>
              <a:rPr lang="fr-FR" dirty="0"/>
              <a:t>AFFICHAGE DES INFORMATIONS SUR LES VEHICULES</a:t>
            </a:r>
          </a:p>
        </p:txBody>
      </p:sp>
      <p:sp>
        <p:nvSpPr>
          <p:cNvPr id="14" name="Left Brace 13">
            <a:extLst>
              <a:ext uri="{FF2B5EF4-FFF2-40B4-BE49-F238E27FC236}">
                <a16:creationId xmlns:a16="http://schemas.microsoft.com/office/drawing/2014/main" id="{88108A3B-BD54-4BDD-BD95-BC08F1C0A693}"/>
              </a:ext>
            </a:extLst>
          </p:cNvPr>
          <p:cNvSpPr/>
          <p:nvPr/>
        </p:nvSpPr>
        <p:spPr>
          <a:xfrm rot="16200000">
            <a:off x="695953" y="5888797"/>
            <a:ext cx="369332" cy="797411"/>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a:p>
        </p:txBody>
      </p:sp>
    </p:spTree>
    <p:extLst>
      <p:ext uri="{BB962C8B-B14F-4D97-AF65-F5344CB8AC3E}">
        <p14:creationId xmlns:p14="http://schemas.microsoft.com/office/powerpoint/2010/main" val="27887737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 name="Footer Placeholder 1">
            <a:extLst>
              <a:ext uri="{FF2B5EF4-FFF2-40B4-BE49-F238E27FC236}">
                <a16:creationId xmlns:a16="http://schemas.microsoft.com/office/drawing/2014/main" id="{C7B4869D-2146-4424-8756-A97FFCAAAD14}"/>
              </a:ext>
            </a:extLst>
          </p:cNvPr>
          <p:cNvSpPr>
            <a:spLocks noGrp="1"/>
          </p:cNvSpPr>
          <p:nvPr>
            <p:ph type="ftr" sz="quarter" idx="11"/>
          </p:nvPr>
        </p:nvSpPr>
        <p:spPr>
          <a:xfrm>
            <a:off x="1110376" y="7057633"/>
            <a:ext cx="5852678" cy="402567"/>
          </a:xfrm>
        </p:spPr>
        <p:txBody>
          <a:bodyPr/>
          <a:lstStyle/>
          <a:p>
            <a:r>
              <a:rPr lang="fr-FR"/>
              <a:t>Projet de recherche TX52 - Carrefour intelligent</a:t>
            </a:r>
          </a:p>
        </p:txBody>
      </p:sp>
      <p:sp>
        <p:nvSpPr>
          <p:cNvPr id="232" name="Shape 232"/>
          <p:cNvSpPr txBox="1">
            <a:spLocks noGrp="1"/>
          </p:cNvSpPr>
          <p:nvPr>
            <p:ph type="sldNum" sz="quarter" idx="12"/>
          </p:nvPr>
        </p:nvSpPr>
        <p:spPr>
          <a:prstGeom prst="rect">
            <a:avLst/>
          </a:prstGeom>
          <a:noFill/>
          <a:ln>
            <a:noFill/>
          </a:ln>
        </p:spPr>
        <p:txBody>
          <a:bodyPr spcFirstLastPara="1" wrap="square" lIns="104300" tIns="52150" rIns="104300" bIns="52150" anchor="ctr" anchorCtr="0">
            <a:noAutofit/>
          </a:bodyPr>
          <a:lstStyle/>
          <a:p>
            <a:pPr marL="0" marR="0" lvl="0" indent="0" algn="ctr" rtl="0">
              <a:spcBef>
                <a:spcPts val="0"/>
              </a:spcBef>
              <a:spcAft>
                <a:spcPts val="0"/>
              </a:spcAft>
              <a:buNone/>
            </a:pPr>
            <a:fld id="{00000000-1234-1234-1234-123412341234}" type="slidenum">
              <a:rPr lang="fr-FR" sz="1400">
                <a:solidFill>
                  <a:schemeClr val="dk1"/>
                </a:solidFill>
                <a:latin typeface="Trebuchet MS"/>
                <a:ea typeface="Trebuchet MS"/>
                <a:cs typeface="Trebuchet MS"/>
                <a:sym typeface="Trebuchet MS"/>
              </a:rPr>
              <a:t>12</a:t>
            </a:fld>
            <a:endParaRPr sz="1400">
              <a:solidFill>
                <a:schemeClr val="dk1"/>
              </a:solidFill>
              <a:latin typeface="Trebuchet MS"/>
              <a:ea typeface="Trebuchet MS"/>
              <a:cs typeface="Trebuchet MS"/>
              <a:sym typeface="Trebuchet MS"/>
            </a:endParaRPr>
          </a:p>
        </p:txBody>
      </p:sp>
      <p:pic>
        <p:nvPicPr>
          <p:cNvPr id="234" name="Shape 234" descr="utbm"/>
          <p:cNvPicPr preferRelativeResize="0"/>
          <p:nvPr/>
        </p:nvPicPr>
        <p:blipFill rotWithShape="1">
          <a:blip r:embed="rId3">
            <a:alphaModFix/>
          </a:blip>
          <a:srcRect/>
          <a:stretch/>
        </p:blipFill>
        <p:spPr>
          <a:xfrm>
            <a:off x="9414075" y="6644200"/>
            <a:ext cx="1259400" cy="816000"/>
          </a:xfrm>
          <a:prstGeom prst="rect">
            <a:avLst/>
          </a:prstGeom>
          <a:noFill/>
          <a:ln>
            <a:noFill/>
          </a:ln>
        </p:spPr>
      </p:pic>
      <p:sp>
        <p:nvSpPr>
          <p:cNvPr id="12" name="Text Placeholder 1">
            <a:extLst>
              <a:ext uri="{FF2B5EF4-FFF2-40B4-BE49-F238E27FC236}">
                <a16:creationId xmlns:a16="http://schemas.microsoft.com/office/drawing/2014/main" id="{9073D7E4-6080-46A4-A51D-FBBA2E25A064}"/>
              </a:ext>
            </a:extLst>
          </p:cNvPr>
          <p:cNvSpPr>
            <a:spLocks noGrp="1"/>
          </p:cNvSpPr>
          <p:nvPr>
            <p:ph type="title"/>
          </p:nvPr>
        </p:nvSpPr>
        <p:spPr>
          <a:xfrm>
            <a:off x="1110376" y="795082"/>
            <a:ext cx="7468673" cy="837718"/>
          </a:xfrm>
        </p:spPr>
        <p:txBody>
          <a:bodyPr>
            <a:normAutofit/>
          </a:bodyPr>
          <a:lstStyle/>
          <a:p>
            <a:r>
              <a:rPr lang="en-US" altLang="ko-KR" sz="3600" b="1" dirty="0">
                <a:solidFill>
                  <a:schemeClr val="tx1">
                    <a:lumMod val="85000"/>
                    <a:lumOff val="15000"/>
                  </a:schemeClr>
                </a:solidFill>
                <a:effectLst>
                  <a:outerShdw blurRad="38100" dist="38100" dir="2700000" algn="tl">
                    <a:srgbClr val="000000">
                      <a:alpha val="43137"/>
                    </a:srgbClr>
                  </a:outerShdw>
                </a:effectLst>
              </a:rPr>
              <a:t>REALISATION</a:t>
            </a:r>
            <a:endParaRPr lang="ko-KR" altLang="en-US" sz="3600" b="1" dirty="0">
              <a:solidFill>
                <a:schemeClr val="tx1">
                  <a:lumMod val="85000"/>
                  <a:lumOff val="15000"/>
                </a:schemeClr>
              </a:solidFill>
              <a:effectLst>
                <a:outerShdw blurRad="38100" dist="38100" dir="2700000" algn="tl">
                  <a:srgbClr val="000000">
                    <a:alpha val="43137"/>
                  </a:srgbClr>
                </a:outerShdw>
              </a:effectLst>
            </a:endParaRPr>
          </a:p>
        </p:txBody>
      </p:sp>
      <p:sp>
        <p:nvSpPr>
          <p:cNvPr id="6" name="TextBox 5">
            <a:extLst>
              <a:ext uri="{FF2B5EF4-FFF2-40B4-BE49-F238E27FC236}">
                <a16:creationId xmlns:a16="http://schemas.microsoft.com/office/drawing/2014/main" id="{CF278D0C-4656-4367-9133-43CA5C899127}"/>
              </a:ext>
            </a:extLst>
          </p:cNvPr>
          <p:cNvSpPr txBox="1"/>
          <p:nvPr/>
        </p:nvSpPr>
        <p:spPr>
          <a:xfrm>
            <a:off x="1816443" y="1632800"/>
            <a:ext cx="3057247" cy="369332"/>
          </a:xfrm>
          <a:prstGeom prst="rect">
            <a:avLst/>
          </a:prstGeom>
          <a:noFill/>
        </p:spPr>
        <p:txBody>
          <a:bodyPr wrap="none" rtlCol="0">
            <a:spAutoFit/>
          </a:bodyPr>
          <a:lstStyle/>
          <a:p>
            <a:pPr marL="285750" indent="-285750">
              <a:buFont typeface="Arial" panose="020B0604020202020204" pitchFamily="34" charset="0"/>
              <a:buChar char="•"/>
            </a:pPr>
            <a:r>
              <a:rPr lang="fr-FR" dirty="0"/>
              <a:t>GESTION DES COLLISIONS</a:t>
            </a:r>
          </a:p>
        </p:txBody>
      </p:sp>
      <p:sp>
        <p:nvSpPr>
          <p:cNvPr id="14" name="Left Brace 13">
            <a:extLst>
              <a:ext uri="{FF2B5EF4-FFF2-40B4-BE49-F238E27FC236}">
                <a16:creationId xmlns:a16="http://schemas.microsoft.com/office/drawing/2014/main" id="{88108A3B-BD54-4BDD-BD95-BC08F1C0A693}"/>
              </a:ext>
            </a:extLst>
          </p:cNvPr>
          <p:cNvSpPr/>
          <p:nvPr/>
        </p:nvSpPr>
        <p:spPr>
          <a:xfrm rot="16200000">
            <a:off x="695953" y="5888797"/>
            <a:ext cx="369332" cy="797411"/>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a:p>
        </p:txBody>
      </p:sp>
      <p:pic>
        <p:nvPicPr>
          <p:cNvPr id="3" name="Picture 2">
            <a:extLst>
              <a:ext uri="{FF2B5EF4-FFF2-40B4-BE49-F238E27FC236}">
                <a16:creationId xmlns:a16="http://schemas.microsoft.com/office/drawing/2014/main" id="{491524BB-DE1E-460F-A2A7-BF02D0449917}"/>
              </a:ext>
            </a:extLst>
          </p:cNvPr>
          <p:cNvPicPr>
            <a:picLocks noChangeAspect="1"/>
          </p:cNvPicPr>
          <p:nvPr/>
        </p:nvPicPr>
        <p:blipFill>
          <a:blip r:embed="rId4"/>
          <a:stretch>
            <a:fillRect/>
          </a:stretch>
        </p:blipFill>
        <p:spPr>
          <a:xfrm>
            <a:off x="2348546" y="2161203"/>
            <a:ext cx="4747789" cy="4537911"/>
          </a:xfrm>
          <a:prstGeom prst="rect">
            <a:avLst/>
          </a:prstGeom>
        </p:spPr>
      </p:pic>
    </p:spTree>
    <p:extLst>
      <p:ext uri="{BB962C8B-B14F-4D97-AF65-F5344CB8AC3E}">
        <p14:creationId xmlns:p14="http://schemas.microsoft.com/office/powerpoint/2010/main" val="34654454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 name="Footer Placeholder 1">
            <a:extLst>
              <a:ext uri="{FF2B5EF4-FFF2-40B4-BE49-F238E27FC236}">
                <a16:creationId xmlns:a16="http://schemas.microsoft.com/office/drawing/2014/main" id="{C7B4869D-2146-4424-8756-A97FFCAAAD14}"/>
              </a:ext>
            </a:extLst>
          </p:cNvPr>
          <p:cNvSpPr>
            <a:spLocks noGrp="1"/>
          </p:cNvSpPr>
          <p:nvPr>
            <p:ph type="ftr" sz="quarter" idx="11"/>
          </p:nvPr>
        </p:nvSpPr>
        <p:spPr>
          <a:xfrm>
            <a:off x="1110376" y="7057633"/>
            <a:ext cx="5852678" cy="402567"/>
          </a:xfrm>
        </p:spPr>
        <p:txBody>
          <a:bodyPr/>
          <a:lstStyle/>
          <a:p>
            <a:r>
              <a:rPr lang="fr-FR"/>
              <a:t>Projet de recherche TX52 - Carrefour intelligent</a:t>
            </a:r>
          </a:p>
        </p:txBody>
      </p:sp>
      <p:sp>
        <p:nvSpPr>
          <p:cNvPr id="232" name="Shape 232"/>
          <p:cNvSpPr txBox="1">
            <a:spLocks noGrp="1"/>
          </p:cNvSpPr>
          <p:nvPr>
            <p:ph type="sldNum" sz="quarter" idx="12"/>
          </p:nvPr>
        </p:nvSpPr>
        <p:spPr>
          <a:prstGeom prst="rect">
            <a:avLst/>
          </a:prstGeom>
          <a:noFill/>
          <a:ln>
            <a:noFill/>
          </a:ln>
        </p:spPr>
        <p:txBody>
          <a:bodyPr spcFirstLastPara="1" wrap="square" lIns="104300" tIns="52150" rIns="104300" bIns="52150" anchor="ctr" anchorCtr="0">
            <a:noAutofit/>
          </a:bodyPr>
          <a:lstStyle/>
          <a:p>
            <a:pPr marL="0" marR="0" lvl="0" indent="0" algn="ctr" rtl="0">
              <a:spcBef>
                <a:spcPts val="0"/>
              </a:spcBef>
              <a:spcAft>
                <a:spcPts val="0"/>
              </a:spcAft>
              <a:buNone/>
            </a:pPr>
            <a:fld id="{00000000-1234-1234-1234-123412341234}" type="slidenum">
              <a:rPr lang="fr-FR" sz="1400">
                <a:solidFill>
                  <a:schemeClr val="dk1"/>
                </a:solidFill>
                <a:latin typeface="Trebuchet MS"/>
                <a:ea typeface="Trebuchet MS"/>
                <a:cs typeface="Trebuchet MS"/>
                <a:sym typeface="Trebuchet MS"/>
              </a:rPr>
              <a:t>13</a:t>
            </a:fld>
            <a:endParaRPr sz="1400">
              <a:solidFill>
                <a:schemeClr val="dk1"/>
              </a:solidFill>
              <a:latin typeface="Trebuchet MS"/>
              <a:ea typeface="Trebuchet MS"/>
              <a:cs typeface="Trebuchet MS"/>
              <a:sym typeface="Trebuchet MS"/>
            </a:endParaRPr>
          </a:p>
        </p:txBody>
      </p:sp>
      <p:pic>
        <p:nvPicPr>
          <p:cNvPr id="234" name="Shape 234" descr="utbm"/>
          <p:cNvPicPr preferRelativeResize="0"/>
          <p:nvPr/>
        </p:nvPicPr>
        <p:blipFill rotWithShape="1">
          <a:blip r:embed="rId3">
            <a:alphaModFix/>
          </a:blip>
          <a:srcRect/>
          <a:stretch/>
        </p:blipFill>
        <p:spPr>
          <a:xfrm>
            <a:off x="9414075" y="6644200"/>
            <a:ext cx="1259400" cy="816000"/>
          </a:xfrm>
          <a:prstGeom prst="rect">
            <a:avLst/>
          </a:prstGeom>
          <a:noFill/>
          <a:ln>
            <a:noFill/>
          </a:ln>
        </p:spPr>
      </p:pic>
      <p:sp>
        <p:nvSpPr>
          <p:cNvPr id="12" name="Text Placeholder 1">
            <a:extLst>
              <a:ext uri="{FF2B5EF4-FFF2-40B4-BE49-F238E27FC236}">
                <a16:creationId xmlns:a16="http://schemas.microsoft.com/office/drawing/2014/main" id="{9073D7E4-6080-46A4-A51D-FBBA2E25A064}"/>
              </a:ext>
            </a:extLst>
          </p:cNvPr>
          <p:cNvSpPr>
            <a:spLocks noGrp="1"/>
          </p:cNvSpPr>
          <p:nvPr>
            <p:ph type="title"/>
          </p:nvPr>
        </p:nvSpPr>
        <p:spPr>
          <a:xfrm>
            <a:off x="1110376" y="795082"/>
            <a:ext cx="7468673" cy="837718"/>
          </a:xfrm>
        </p:spPr>
        <p:txBody>
          <a:bodyPr>
            <a:normAutofit/>
          </a:bodyPr>
          <a:lstStyle/>
          <a:p>
            <a:r>
              <a:rPr lang="en-US" altLang="ko-KR" sz="3600" b="1" dirty="0">
                <a:solidFill>
                  <a:schemeClr val="tx1">
                    <a:lumMod val="85000"/>
                    <a:lumOff val="15000"/>
                  </a:schemeClr>
                </a:solidFill>
                <a:effectLst>
                  <a:outerShdw blurRad="38100" dist="38100" dir="2700000" algn="tl">
                    <a:srgbClr val="000000">
                      <a:alpha val="43137"/>
                    </a:srgbClr>
                  </a:outerShdw>
                </a:effectLst>
              </a:rPr>
              <a:t>REALISATION</a:t>
            </a:r>
            <a:endParaRPr lang="ko-KR" altLang="en-US" sz="3600" b="1" dirty="0">
              <a:solidFill>
                <a:schemeClr val="tx1">
                  <a:lumMod val="85000"/>
                  <a:lumOff val="15000"/>
                </a:schemeClr>
              </a:solidFill>
              <a:effectLst>
                <a:outerShdw blurRad="38100" dist="38100" dir="2700000" algn="tl">
                  <a:srgbClr val="000000">
                    <a:alpha val="43137"/>
                  </a:srgbClr>
                </a:outerShdw>
              </a:effectLst>
            </a:endParaRPr>
          </a:p>
        </p:txBody>
      </p:sp>
      <p:sp>
        <p:nvSpPr>
          <p:cNvPr id="6" name="TextBox 5">
            <a:extLst>
              <a:ext uri="{FF2B5EF4-FFF2-40B4-BE49-F238E27FC236}">
                <a16:creationId xmlns:a16="http://schemas.microsoft.com/office/drawing/2014/main" id="{CF278D0C-4656-4367-9133-43CA5C899127}"/>
              </a:ext>
            </a:extLst>
          </p:cNvPr>
          <p:cNvSpPr txBox="1"/>
          <p:nvPr/>
        </p:nvSpPr>
        <p:spPr>
          <a:xfrm>
            <a:off x="1816443" y="1632800"/>
            <a:ext cx="3680816" cy="369332"/>
          </a:xfrm>
          <a:prstGeom prst="rect">
            <a:avLst/>
          </a:prstGeom>
          <a:noFill/>
        </p:spPr>
        <p:txBody>
          <a:bodyPr wrap="none" rtlCol="0">
            <a:spAutoFit/>
          </a:bodyPr>
          <a:lstStyle/>
          <a:p>
            <a:pPr marL="285750" indent="-285750">
              <a:buFont typeface="Arial" panose="020B0604020202020204" pitchFamily="34" charset="0"/>
              <a:buChar char="•"/>
            </a:pPr>
            <a:r>
              <a:rPr lang="fr-FR" dirty="0"/>
              <a:t>DIFFERENTES CONFIGURATIONS</a:t>
            </a:r>
          </a:p>
        </p:txBody>
      </p:sp>
      <p:sp>
        <p:nvSpPr>
          <p:cNvPr id="14" name="Left Brace 13">
            <a:extLst>
              <a:ext uri="{FF2B5EF4-FFF2-40B4-BE49-F238E27FC236}">
                <a16:creationId xmlns:a16="http://schemas.microsoft.com/office/drawing/2014/main" id="{88108A3B-BD54-4BDD-BD95-BC08F1C0A693}"/>
              </a:ext>
            </a:extLst>
          </p:cNvPr>
          <p:cNvSpPr/>
          <p:nvPr/>
        </p:nvSpPr>
        <p:spPr>
          <a:xfrm rot="16200000">
            <a:off x="695953" y="5888797"/>
            <a:ext cx="369332" cy="797411"/>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a:p>
        </p:txBody>
      </p:sp>
      <p:pic>
        <p:nvPicPr>
          <p:cNvPr id="3" name="Picture 2">
            <a:extLst>
              <a:ext uri="{FF2B5EF4-FFF2-40B4-BE49-F238E27FC236}">
                <a16:creationId xmlns:a16="http://schemas.microsoft.com/office/drawing/2014/main" id="{B6D9CC6C-D06E-4905-9A6E-B2FCD8E7A763}"/>
              </a:ext>
            </a:extLst>
          </p:cNvPr>
          <p:cNvPicPr>
            <a:picLocks noChangeAspect="1"/>
          </p:cNvPicPr>
          <p:nvPr/>
        </p:nvPicPr>
        <p:blipFill>
          <a:blip r:embed="rId4"/>
          <a:stretch>
            <a:fillRect/>
          </a:stretch>
        </p:blipFill>
        <p:spPr>
          <a:xfrm>
            <a:off x="1110376" y="3067882"/>
            <a:ext cx="3881725" cy="3017390"/>
          </a:xfrm>
          <a:prstGeom prst="rect">
            <a:avLst/>
          </a:prstGeom>
        </p:spPr>
      </p:pic>
      <p:sp>
        <p:nvSpPr>
          <p:cNvPr id="5" name="TextBox 4">
            <a:extLst>
              <a:ext uri="{FF2B5EF4-FFF2-40B4-BE49-F238E27FC236}">
                <a16:creationId xmlns:a16="http://schemas.microsoft.com/office/drawing/2014/main" id="{B77945CC-A3D4-44BF-B8B4-4E0D5E9901AE}"/>
              </a:ext>
            </a:extLst>
          </p:cNvPr>
          <p:cNvSpPr txBox="1"/>
          <p:nvPr/>
        </p:nvSpPr>
        <p:spPr>
          <a:xfrm>
            <a:off x="1692876" y="2587596"/>
            <a:ext cx="1029449" cy="369332"/>
          </a:xfrm>
          <a:prstGeom prst="rect">
            <a:avLst/>
          </a:prstGeom>
          <a:noFill/>
        </p:spPr>
        <p:txBody>
          <a:bodyPr wrap="none" rtlCol="0">
            <a:spAutoFit/>
          </a:bodyPr>
          <a:lstStyle/>
          <a:p>
            <a:r>
              <a:rPr lang="fr-FR" dirty="0"/>
              <a:t>Config 1</a:t>
            </a:r>
          </a:p>
        </p:txBody>
      </p:sp>
      <p:sp>
        <p:nvSpPr>
          <p:cNvPr id="15" name="TextBox 14">
            <a:extLst>
              <a:ext uri="{FF2B5EF4-FFF2-40B4-BE49-F238E27FC236}">
                <a16:creationId xmlns:a16="http://schemas.microsoft.com/office/drawing/2014/main" id="{AE392ADD-57F5-458D-A52D-95D1E53ADE75}"/>
              </a:ext>
            </a:extLst>
          </p:cNvPr>
          <p:cNvSpPr txBox="1"/>
          <p:nvPr/>
        </p:nvSpPr>
        <p:spPr>
          <a:xfrm>
            <a:off x="7321716" y="2587596"/>
            <a:ext cx="1029449" cy="369332"/>
          </a:xfrm>
          <a:prstGeom prst="rect">
            <a:avLst/>
          </a:prstGeom>
          <a:noFill/>
        </p:spPr>
        <p:txBody>
          <a:bodyPr wrap="none" rtlCol="0">
            <a:spAutoFit/>
          </a:bodyPr>
          <a:lstStyle/>
          <a:p>
            <a:r>
              <a:rPr lang="fr-FR" dirty="0"/>
              <a:t>Config 2</a:t>
            </a:r>
          </a:p>
        </p:txBody>
      </p:sp>
      <p:pic>
        <p:nvPicPr>
          <p:cNvPr id="7" name="Picture 6">
            <a:extLst>
              <a:ext uri="{FF2B5EF4-FFF2-40B4-BE49-F238E27FC236}">
                <a16:creationId xmlns:a16="http://schemas.microsoft.com/office/drawing/2014/main" id="{60794BC7-B9BA-4955-8DF5-D8214D242099}"/>
              </a:ext>
            </a:extLst>
          </p:cNvPr>
          <p:cNvPicPr>
            <a:picLocks noChangeAspect="1"/>
          </p:cNvPicPr>
          <p:nvPr/>
        </p:nvPicPr>
        <p:blipFill>
          <a:blip r:embed="rId5"/>
          <a:stretch>
            <a:fillRect/>
          </a:stretch>
        </p:blipFill>
        <p:spPr>
          <a:xfrm>
            <a:off x="6030213" y="3065449"/>
            <a:ext cx="3881725" cy="2928867"/>
          </a:xfrm>
          <a:prstGeom prst="rect">
            <a:avLst/>
          </a:prstGeom>
        </p:spPr>
      </p:pic>
    </p:spTree>
    <p:extLst>
      <p:ext uri="{BB962C8B-B14F-4D97-AF65-F5344CB8AC3E}">
        <p14:creationId xmlns:p14="http://schemas.microsoft.com/office/powerpoint/2010/main" val="36111406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 name="Footer Placeholder 1">
            <a:extLst>
              <a:ext uri="{FF2B5EF4-FFF2-40B4-BE49-F238E27FC236}">
                <a16:creationId xmlns:a16="http://schemas.microsoft.com/office/drawing/2014/main" id="{C7B4869D-2146-4424-8756-A97FFCAAAD14}"/>
              </a:ext>
            </a:extLst>
          </p:cNvPr>
          <p:cNvSpPr>
            <a:spLocks noGrp="1"/>
          </p:cNvSpPr>
          <p:nvPr>
            <p:ph type="ftr" sz="quarter" idx="11"/>
          </p:nvPr>
        </p:nvSpPr>
        <p:spPr>
          <a:xfrm>
            <a:off x="1110376" y="7057633"/>
            <a:ext cx="5852678" cy="402567"/>
          </a:xfrm>
        </p:spPr>
        <p:txBody>
          <a:bodyPr/>
          <a:lstStyle/>
          <a:p>
            <a:r>
              <a:rPr lang="fr-FR"/>
              <a:t>Projet de recherche TX52 - Carrefour intelligent</a:t>
            </a:r>
          </a:p>
        </p:txBody>
      </p:sp>
      <p:sp>
        <p:nvSpPr>
          <p:cNvPr id="232" name="Shape 232"/>
          <p:cNvSpPr txBox="1">
            <a:spLocks noGrp="1"/>
          </p:cNvSpPr>
          <p:nvPr>
            <p:ph type="sldNum" sz="quarter" idx="12"/>
          </p:nvPr>
        </p:nvSpPr>
        <p:spPr>
          <a:prstGeom prst="rect">
            <a:avLst/>
          </a:prstGeom>
          <a:noFill/>
          <a:ln>
            <a:noFill/>
          </a:ln>
        </p:spPr>
        <p:txBody>
          <a:bodyPr spcFirstLastPara="1" wrap="square" lIns="104300" tIns="52150" rIns="104300" bIns="52150" anchor="ctr" anchorCtr="0">
            <a:noAutofit/>
          </a:bodyPr>
          <a:lstStyle/>
          <a:p>
            <a:pPr marL="0" marR="0" lvl="0" indent="0" algn="ctr" rtl="0">
              <a:spcBef>
                <a:spcPts val="0"/>
              </a:spcBef>
              <a:spcAft>
                <a:spcPts val="0"/>
              </a:spcAft>
              <a:buNone/>
            </a:pPr>
            <a:fld id="{00000000-1234-1234-1234-123412341234}" type="slidenum">
              <a:rPr lang="fr-FR" sz="1400">
                <a:solidFill>
                  <a:schemeClr val="dk1"/>
                </a:solidFill>
                <a:latin typeface="Trebuchet MS"/>
                <a:ea typeface="Trebuchet MS"/>
                <a:cs typeface="Trebuchet MS"/>
                <a:sym typeface="Trebuchet MS"/>
              </a:rPr>
              <a:t>14</a:t>
            </a:fld>
            <a:endParaRPr sz="1400">
              <a:solidFill>
                <a:schemeClr val="dk1"/>
              </a:solidFill>
              <a:latin typeface="Trebuchet MS"/>
              <a:ea typeface="Trebuchet MS"/>
              <a:cs typeface="Trebuchet MS"/>
              <a:sym typeface="Trebuchet MS"/>
            </a:endParaRPr>
          </a:p>
        </p:txBody>
      </p:sp>
      <p:pic>
        <p:nvPicPr>
          <p:cNvPr id="234" name="Shape 234" descr="utbm"/>
          <p:cNvPicPr preferRelativeResize="0"/>
          <p:nvPr/>
        </p:nvPicPr>
        <p:blipFill rotWithShape="1">
          <a:blip r:embed="rId3">
            <a:alphaModFix/>
          </a:blip>
          <a:srcRect/>
          <a:stretch/>
        </p:blipFill>
        <p:spPr>
          <a:xfrm>
            <a:off x="9414075" y="6644200"/>
            <a:ext cx="1259400" cy="816000"/>
          </a:xfrm>
          <a:prstGeom prst="rect">
            <a:avLst/>
          </a:prstGeom>
          <a:noFill/>
          <a:ln>
            <a:noFill/>
          </a:ln>
        </p:spPr>
      </p:pic>
      <p:sp>
        <p:nvSpPr>
          <p:cNvPr id="12" name="Text Placeholder 1">
            <a:extLst>
              <a:ext uri="{FF2B5EF4-FFF2-40B4-BE49-F238E27FC236}">
                <a16:creationId xmlns:a16="http://schemas.microsoft.com/office/drawing/2014/main" id="{9073D7E4-6080-46A4-A51D-FBBA2E25A064}"/>
              </a:ext>
            </a:extLst>
          </p:cNvPr>
          <p:cNvSpPr>
            <a:spLocks noGrp="1"/>
          </p:cNvSpPr>
          <p:nvPr>
            <p:ph type="title"/>
          </p:nvPr>
        </p:nvSpPr>
        <p:spPr>
          <a:xfrm>
            <a:off x="1110376" y="795082"/>
            <a:ext cx="7468673" cy="837718"/>
          </a:xfrm>
        </p:spPr>
        <p:txBody>
          <a:bodyPr>
            <a:normAutofit/>
          </a:bodyPr>
          <a:lstStyle/>
          <a:p>
            <a:r>
              <a:rPr lang="en-US" altLang="ko-KR" sz="3600" b="1" dirty="0">
                <a:solidFill>
                  <a:schemeClr val="tx1">
                    <a:lumMod val="85000"/>
                    <a:lumOff val="15000"/>
                  </a:schemeClr>
                </a:solidFill>
                <a:effectLst>
                  <a:outerShdw blurRad="38100" dist="38100" dir="2700000" algn="tl">
                    <a:srgbClr val="000000">
                      <a:alpha val="43137"/>
                    </a:srgbClr>
                  </a:outerShdw>
                </a:effectLst>
              </a:rPr>
              <a:t>REALISATION</a:t>
            </a:r>
            <a:endParaRPr lang="ko-KR" altLang="en-US" sz="3600" b="1" dirty="0">
              <a:solidFill>
                <a:schemeClr val="tx1">
                  <a:lumMod val="85000"/>
                  <a:lumOff val="15000"/>
                </a:schemeClr>
              </a:solidFill>
              <a:effectLst>
                <a:outerShdw blurRad="38100" dist="38100" dir="2700000" algn="tl">
                  <a:srgbClr val="000000">
                    <a:alpha val="43137"/>
                  </a:srgbClr>
                </a:outerShdw>
              </a:effectLst>
            </a:endParaRPr>
          </a:p>
        </p:txBody>
      </p:sp>
      <p:sp>
        <p:nvSpPr>
          <p:cNvPr id="6" name="TextBox 5">
            <a:extLst>
              <a:ext uri="{FF2B5EF4-FFF2-40B4-BE49-F238E27FC236}">
                <a16:creationId xmlns:a16="http://schemas.microsoft.com/office/drawing/2014/main" id="{CF278D0C-4656-4367-9133-43CA5C899127}"/>
              </a:ext>
            </a:extLst>
          </p:cNvPr>
          <p:cNvSpPr txBox="1"/>
          <p:nvPr/>
        </p:nvSpPr>
        <p:spPr>
          <a:xfrm>
            <a:off x="1816443" y="1632800"/>
            <a:ext cx="3680816" cy="369332"/>
          </a:xfrm>
          <a:prstGeom prst="rect">
            <a:avLst/>
          </a:prstGeom>
          <a:noFill/>
        </p:spPr>
        <p:txBody>
          <a:bodyPr wrap="none" rtlCol="0">
            <a:spAutoFit/>
          </a:bodyPr>
          <a:lstStyle/>
          <a:p>
            <a:pPr marL="285750" indent="-285750">
              <a:buFont typeface="Arial" panose="020B0604020202020204" pitchFamily="34" charset="0"/>
              <a:buChar char="•"/>
            </a:pPr>
            <a:r>
              <a:rPr lang="fr-FR" dirty="0"/>
              <a:t>DIFFERENTES CONFIGURATIONS</a:t>
            </a:r>
          </a:p>
        </p:txBody>
      </p:sp>
      <p:sp>
        <p:nvSpPr>
          <p:cNvPr id="14" name="Left Brace 13">
            <a:extLst>
              <a:ext uri="{FF2B5EF4-FFF2-40B4-BE49-F238E27FC236}">
                <a16:creationId xmlns:a16="http://schemas.microsoft.com/office/drawing/2014/main" id="{88108A3B-BD54-4BDD-BD95-BC08F1C0A693}"/>
              </a:ext>
            </a:extLst>
          </p:cNvPr>
          <p:cNvSpPr/>
          <p:nvPr/>
        </p:nvSpPr>
        <p:spPr>
          <a:xfrm rot="16200000">
            <a:off x="695953" y="5888797"/>
            <a:ext cx="369332" cy="797411"/>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a:p>
        </p:txBody>
      </p:sp>
      <p:pic>
        <p:nvPicPr>
          <p:cNvPr id="9" name="Picture 8">
            <a:extLst>
              <a:ext uri="{FF2B5EF4-FFF2-40B4-BE49-F238E27FC236}">
                <a16:creationId xmlns:a16="http://schemas.microsoft.com/office/drawing/2014/main" id="{D5979F2F-5607-4BBB-9D8B-8F849B97106E}"/>
              </a:ext>
            </a:extLst>
          </p:cNvPr>
          <p:cNvPicPr>
            <a:picLocks noChangeAspect="1"/>
          </p:cNvPicPr>
          <p:nvPr/>
        </p:nvPicPr>
        <p:blipFill>
          <a:blip r:embed="rId4"/>
          <a:stretch>
            <a:fillRect/>
          </a:stretch>
        </p:blipFill>
        <p:spPr>
          <a:xfrm>
            <a:off x="2570920" y="2879787"/>
            <a:ext cx="5852678" cy="3707474"/>
          </a:xfrm>
          <a:prstGeom prst="rect">
            <a:avLst/>
          </a:prstGeom>
        </p:spPr>
      </p:pic>
      <p:sp>
        <p:nvSpPr>
          <p:cNvPr id="17" name="TextBox 16">
            <a:extLst>
              <a:ext uri="{FF2B5EF4-FFF2-40B4-BE49-F238E27FC236}">
                <a16:creationId xmlns:a16="http://schemas.microsoft.com/office/drawing/2014/main" id="{E53702AB-199F-4DDD-AC28-81CF9F0039A3}"/>
              </a:ext>
            </a:extLst>
          </p:cNvPr>
          <p:cNvSpPr txBox="1"/>
          <p:nvPr/>
        </p:nvSpPr>
        <p:spPr>
          <a:xfrm>
            <a:off x="4687330" y="2458407"/>
            <a:ext cx="1029449" cy="369332"/>
          </a:xfrm>
          <a:prstGeom prst="rect">
            <a:avLst/>
          </a:prstGeom>
          <a:noFill/>
        </p:spPr>
        <p:txBody>
          <a:bodyPr wrap="none" rtlCol="0">
            <a:spAutoFit/>
          </a:bodyPr>
          <a:lstStyle/>
          <a:p>
            <a:r>
              <a:rPr lang="fr-FR" dirty="0"/>
              <a:t>Config 3</a:t>
            </a:r>
          </a:p>
        </p:txBody>
      </p:sp>
    </p:spTree>
    <p:extLst>
      <p:ext uri="{BB962C8B-B14F-4D97-AF65-F5344CB8AC3E}">
        <p14:creationId xmlns:p14="http://schemas.microsoft.com/office/powerpoint/2010/main" val="2837131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 name="Footer Placeholder 1">
            <a:extLst>
              <a:ext uri="{FF2B5EF4-FFF2-40B4-BE49-F238E27FC236}">
                <a16:creationId xmlns:a16="http://schemas.microsoft.com/office/drawing/2014/main" id="{C7B4869D-2146-4424-8756-A97FFCAAAD14}"/>
              </a:ext>
            </a:extLst>
          </p:cNvPr>
          <p:cNvSpPr>
            <a:spLocks noGrp="1"/>
          </p:cNvSpPr>
          <p:nvPr>
            <p:ph type="ftr" sz="quarter" idx="11"/>
          </p:nvPr>
        </p:nvSpPr>
        <p:spPr>
          <a:xfrm>
            <a:off x="1110376" y="7057633"/>
            <a:ext cx="5852678" cy="402567"/>
          </a:xfrm>
        </p:spPr>
        <p:txBody>
          <a:bodyPr/>
          <a:lstStyle/>
          <a:p>
            <a:r>
              <a:rPr lang="fr-FR"/>
              <a:t>Projet de recherche TX52 - Carrefour intelligent</a:t>
            </a:r>
          </a:p>
        </p:txBody>
      </p:sp>
      <p:sp>
        <p:nvSpPr>
          <p:cNvPr id="232" name="Shape 232"/>
          <p:cNvSpPr txBox="1">
            <a:spLocks noGrp="1"/>
          </p:cNvSpPr>
          <p:nvPr>
            <p:ph type="sldNum" sz="quarter" idx="12"/>
          </p:nvPr>
        </p:nvSpPr>
        <p:spPr>
          <a:prstGeom prst="rect">
            <a:avLst/>
          </a:prstGeom>
          <a:noFill/>
          <a:ln>
            <a:noFill/>
          </a:ln>
        </p:spPr>
        <p:txBody>
          <a:bodyPr spcFirstLastPara="1" wrap="square" lIns="104300" tIns="52150" rIns="104300" bIns="52150" anchor="ctr" anchorCtr="0">
            <a:noAutofit/>
          </a:bodyPr>
          <a:lstStyle/>
          <a:p>
            <a:pPr marL="0" marR="0" lvl="0" indent="0" algn="ctr" rtl="0">
              <a:spcBef>
                <a:spcPts val="0"/>
              </a:spcBef>
              <a:spcAft>
                <a:spcPts val="0"/>
              </a:spcAft>
              <a:buNone/>
            </a:pPr>
            <a:fld id="{00000000-1234-1234-1234-123412341234}" type="slidenum">
              <a:rPr lang="fr-FR" sz="1400">
                <a:solidFill>
                  <a:schemeClr val="dk1"/>
                </a:solidFill>
                <a:latin typeface="Trebuchet MS"/>
                <a:ea typeface="Trebuchet MS"/>
                <a:cs typeface="Trebuchet MS"/>
                <a:sym typeface="Trebuchet MS"/>
              </a:rPr>
              <a:t>15</a:t>
            </a:fld>
            <a:endParaRPr sz="1400">
              <a:solidFill>
                <a:schemeClr val="dk1"/>
              </a:solidFill>
              <a:latin typeface="Trebuchet MS"/>
              <a:ea typeface="Trebuchet MS"/>
              <a:cs typeface="Trebuchet MS"/>
              <a:sym typeface="Trebuchet MS"/>
            </a:endParaRPr>
          </a:p>
        </p:txBody>
      </p:sp>
      <p:pic>
        <p:nvPicPr>
          <p:cNvPr id="234" name="Shape 234" descr="utbm"/>
          <p:cNvPicPr preferRelativeResize="0"/>
          <p:nvPr/>
        </p:nvPicPr>
        <p:blipFill rotWithShape="1">
          <a:blip r:embed="rId3">
            <a:alphaModFix/>
          </a:blip>
          <a:srcRect/>
          <a:stretch/>
        </p:blipFill>
        <p:spPr>
          <a:xfrm>
            <a:off x="9414075" y="6644200"/>
            <a:ext cx="1259400" cy="816000"/>
          </a:xfrm>
          <a:prstGeom prst="rect">
            <a:avLst/>
          </a:prstGeom>
          <a:noFill/>
          <a:ln>
            <a:noFill/>
          </a:ln>
        </p:spPr>
      </p:pic>
      <p:sp>
        <p:nvSpPr>
          <p:cNvPr id="12" name="Text Placeholder 1">
            <a:extLst>
              <a:ext uri="{FF2B5EF4-FFF2-40B4-BE49-F238E27FC236}">
                <a16:creationId xmlns:a16="http://schemas.microsoft.com/office/drawing/2014/main" id="{9073D7E4-6080-46A4-A51D-FBBA2E25A064}"/>
              </a:ext>
            </a:extLst>
          </p:cNvPr>
          <p:cNvSpPr>
            <a:spLocks noGrp="1"/>
          </p:cNvSpPr>
          <p:nvPr>
            <p:ph type="title"/>
          </p:nvPr>
        </p:nvSpPr>
        <p:spPr>
          <a:xfrm>
            <a:off x="1110376" y="795082"/>
            <a:ext cx="7468673" cy="837718"/>
          </a:xfrm>
        </p:spPr>
        <p:txBody>
          <a:bodyPr>
            <a:normAutofit/>
          </a:bodyPr>
          <a:lstStyle/>
          <a:p>
            <a:r>
              <a:rPr lang="en-US" altLang="ko-KR" sz="3600" b="1" dirty="0">
                <a:solidFill>
                  <a:schemeClr val="tx1">
                    <a:lumMod val="85000"/>
                    <a:lumOff val="15000"/>
                  </a:schemeClr>
                </a:solidFill>
                <a:effectLst>
                  <a:outerShdw blurRad="38100" dist="38100" dir="2700000" algn="tl">
                    <a:srgbClr val="000000">
                      <a:alpha val="43137"/>
                    </a:srgbClr>
                  </a:outerShdw>
                </a:effectLst>
              </a:rPr>
              <a:t>REALISATION</a:t>
            </a:r>
            <a:endParaRPr lang="ko-KR" altLang="en-US" sz="3600" b="1" dirty="0">
              <a:solidFill>
                <a:schemeClr val="tx1">
                  <a:lumMod val="85000"/>
                  <a:lumOff val="15000"/>
                </a:schemeClr>
              </a:solidFill>
              <a:effectLst>
                <a:outerShdw blurRad="38100" dist="38100" dir="2700000" algn="tl">
                  <a:srgbClr val="000000">
                    <a:alpha val="43137"/>
                  </a:srgbClr>
                </a:outerShdw>
              </a:effectLst>
            </a:endParaRPr>
          </a:p>
        </p:txBody>
      </p:sp>
      <p:sp>
        <p:nvSpPr>
          <p:cNvPr id="6" name="TextBox 5">
            <a:extLst>
              <a:ext uri="{FF2B5EF4-FFF2-40B4-BE49-F238E27FC236}">
                <a16:creationId xmlns:a16="http://schemas.microsoft.com/office/drawing/2014/main" id="{CF278D0C-4656-4367-9133-43CA5C899127}"/>
              </a:ext>
            </a:extLst>
          </p:cNvPr>
          <p:cNvSpPr txBox="1"/>
          <p:nvPr/>
        </p:nvSpPr>
        <p:spPr>
          <a:xfrm>
            <a:off x="1816443" y="1632800"/>
            <a:ext cx="3680816" cy="369332"/>
          </a:xfrm>
          <a:prstGeom prst="rect">
            <a:avLst/>
          </a:prstGeom>
          <a:noFill/>
        </p:spPr>
        <p:txBody>
          <a:bodyPr wrap="none" rtlCol="0">
            <a:spAutoFit/>
          </a:bodyPr>
          <a:lstStyle/>
          <a:p>
            <a:pPr marL="285750" indent="-285750">
              <a:buFont typeface="Arial" panose="020B0604020202020204" pitchFamily="34" charset="0"/>
              <a:buChar char="•"/>
            </a:pPr>
            <a:r>
              <a:rPr lang="fr-FR" dirty="0"/>
              <a:t>DIFFERENTES CONFIGURATIONS</a:t>
            </a:r>
          </a:p>
        </p:txBody>
      </p:sp>
      <p:sp>
        <p:nvSpPr>
          <p:cNvPr id="14" name="Left Brace 13">
            <a:extLst>
              <a:ext uri="{FF2B5EF4-FFF2-40B4-BE49-F238E27FC236}">
                <a16:creationId xmlns:a16="http://schemas.microsoft.com/office/drawing/2014/main" id="{88108A3B-BD54-4BDD-BD95-BC08F1C0A693}"/>
              </a:ext>
            </a:extLst>
          </p:cNvPr>
          <p:cNvSpPr/>
          <p:nvPr/>
        </p:nvSpPr>
        <p:spPr>
          <a:xfrm rot="16200000">
            <a:off x="695953" y="5888797"/>
            <a:ext cx="369332" cy="797411"/>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a:p>
        </p:txBody>
      </p:sp>
      <p:pic>
        <p:nvPicPr>
          <p:cNvPr id="9" name="Picture 8">
            <a:extLst>
              <a:ext uri="{FF2B5EF4-FFF2-40B4-BE49-F238E27FC236}">
                <a16:creationId xmlns:a16="http://schemas.microsoft.com/office/drawing/2014/main" id="{D5979F2F-5607-4BBB-9D8B-8F849B97106E}"/>
              </a:ext>
            </a:extLst>
          </p:cNvPr>
          <p:cNvPicPr>
            <a:picLocks noChangeAspect="1"/>
          </p:cNvPicPr>
          <p:nvPr/>
        </p:nvPicPr>
        <p:blipFill>
          <a:blip r:embed="rId4"/>
          <a:stretch>
            <a:fillRect/>
          </a:stretch>
        </p:blipFill>
        <p:spPr>
          <a:xfrm>
            <a:off x="2570920" y="2879787"/>
            <a:ext cx="5852678" cy="3707474"/>
          </a:xfrm>
          <a:prstGeom prst="rect">
            <a:avLst/>
          </a:prstGeom>
        </p:spPr>
      </p:pic>
      <p:sp>
        <p:nvSpPr>
          <p:cNvPr id="17" name="TextBox 16">
            <a:extLst>
              <a:ext uri="{FF2B5EF4-FFF2-40B4-BE49-F238E27FC236}">
                <a16:creationId xmlns:a16="http://schemas.microsoft.com/office/drawing/2014/main" id="{E53702AB-199F-4DDD-AC28-81CF9F0039A3}"/>
              </a:ext>
            </a:extLst>
          </p:cNvPr>
          <p:cNvSpPr txBox="1"/>
          <p:nvPr/>
        </p:nvSpPr>
        <p:spPr>
          <a:xfrm>
            <a:off x="4687330" y="2458407"/>
            <a:ext cx="1029449" cy="369332"/>
          </a:xfrm>
          <a:prstGeom prst="rect">
            <a:avLst/>
          </a:prstGeom>
          <a:noFill/>
        </p:spPr>
        <p:txBody>
          <a:bodyPr wrap="none" rtlCol="0">
            <a:spAutoFit/>
          </a:bodyPr>
          <a:lstStyle/>
          <a:p>
            <a:r>
              <a:rPr lang="fr-FR" dirty="0"/>
              <a:t>Config 3</a:t>
            </a:r>
          </a:p>
        </p:txBody>
      </p:sp>
    </p:spTree>
    <p:extLst>
      <p:ext uri="{BB962C8B-B14F-4D97-AF65-F5344CB8AC3E}">
        <p14:creationId xmlns:p14="http://schemas.microsoft.com/office/powerpoint/2010/main" val="22440610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lnSpcReduction="10000"/>
          </a:bodyPr>
          <a:lstStyle/>
          <a:p>
            <a:r>
              <a:rPr lang="en-US" altLang="ko-KR" dirty="0"/>
              <a:t>RESULTATS OBTENUS</a:t>
            </a:r>
            <a:endParaRPr lang="ko-KR" altLang="en-US" dirty="0"/>
          </a:p>
        </p:txBody>
      </p:sp>
      <p:pic>
        <p:nvPicPr>
          <p:cNvPr id="1026" name="Picture 2" descr="RÃ©sultat de recherche d'images pour &quot;voiture .ico&quot;">
            <a:extLst>
              <a:ext uri="{FF2B5EF4-FFF2-40B4-BE49-F238E27FC236}">
                <a16:creationId xmlns:a16="http://schemas.microsoft.com/office/drawing/2014/main" id="{1E764D09-1392-4844-A3C1-13DBF207DEA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47784" y="3238904"/>
            <a:ext cx="910282" cy="910282"/>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CB7620BA-B266-4C74-A984-972EAB64CAEF}"/>
              </a:ext>
            </a:extLst>
          </p:cNvPr>
          <p:cNvSpPr txBox="1"/>
          <p:nvPr/>
        </p:nvSpPr>
        <p:spPr>
          <a:xfrm>
            <a:off x="6091881" y="4238368"/>
            <a:ext cx="688009" cy="369332"/>
          </a:xfrm>
          <a:prstGeom prst="rect">
            <a:avLst/>
          </a:prstGeom>
          <a:noFill/>
        </p:spPr>
        <p:txBody>
          <a:bodyPr wrap="none" rtlCol="0">
            <a:spAutoFit/>
          </a:bodyPr>
          <a:lstStyle/>
          <a:p>
            <a:r>
              <a:rPr lang="fr-FR" dirty="0"/>
              <a:t>TEST</a:t>
            </a:r>
          </a:p>
        </p:txBody>
      </p:sp>
    </p:spTree>
    <p:extLst>
      <p:ext uri="{BB962C8B-B14F-4D97-AF65-F5344CB8AC3E}">
        <p14:creationId xmlns:p14="http://schemas.microsoft.com/office/powerpoint/2010/main" val="7134426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lnSpcReduction="10000"/>
          </a:bodyPr>
          <a:lstStyle/>
          <a:p>
            <a:r>
              <a:rPr lang="fr-FR" altLang="ko-KR" dirty="0"/>
              <a:t>CONCLUSION</a:t>
            </a:r>
            <a:endParaRPr lang="ko-KR" altLang="en-US" dirty="0"/>
          </a:p>
        </p:txBody>
      </p:sp>
      <p:pic>
        <p:nvPicPr>
          <p:cNvPr id="1026" name="Picture 2" descr="RÃ©sultat de recherche d'images pour &quot;voiture .ico&quot;">
            <a:extLst>
              <a:ext uri="{FF2B5EF4-FFF2-40B4-BE49-F238E27FC236}">
                <a16:creationId xmlns:a16="http://schemas.microsoft.com/office/drawing/2014/main" id="{1E764D09-1392-4844-A3C1-13DBF207DEA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47784" y="3238904"/>
            <a:ext cx="910282" cy="9102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376961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 name="Footer Placeholder 1">
            <a:extLst>
              <a:ext uri="{FF2B5EF4-FFF2-40B4-BE49-F238E27FC236}">
                <a16:creationId xmlns:a16="http://schemas.microsoft.com/office/drawing/2014/main" id="{C7B4869D-2146-4424-8756-A97FFCAAAD14}"/>
              </a:ext>
            </a:extLst>
          </p:cNvPr>
          <p:cNvSpPr>
            <a:spLocks noGrp="1"/>
          </p:cNvSpPr>
          <p:nvPr>
            <p:ph type="ftr" sz="quarter" idx="11"/>
          </p:nvPr>
        </p:nvSpPr>
        <p:spPr>
          <a:xfrm>
            <a:off x="1110376" y="7057633"/>
            <a:ext cx="5852678" cy="402567"/>
          </a:xfrm>
        </p:spPr>
        <p:txBody>
          <a:bodyPr/>
          <a:lstStyle/>
          <a:p>
            <a:r>
              <a:rPr lang="fr-FR"/>
              <a:t>Projet de recherche TX52 - Carrefour intelligent</a:t>
            </a:r>
          </a:p>
        </p:txBody>
      </p:sp>
      <p:sp>
        <p:nvSpPr>
          <p:cNvPr id="232" name="Shape 232"/>
          <p:cNvSpPr txBox="1">
            <a:spLocks noGrp="1"/>
          </p:cNvSpPr>
          <p:nvPr>
            <p:ph type="sldNum" sz="quarter" idx="12"/>
          </p:nvPr>
        </p:nvSpPr>
        <p:spPr>
          <a:prstGeom prst="rect">
            <a:avLst/>
          </a:prstGeom>
          <a:noFill/>
          <a:ln>
            <a:noFill/>
          </a:ln>
        </p:spPr>
        <p:txBody>
          <a:bodyPr spcFirstLastPara="1" wrap="square" lIns="104300" tIns="52150" rIns="104300" bIns="52150" anchor="ctr" anchorCtr="0">
            <a:noAutofit/>
          </a:bodyPr>
          <a:lstStyle/>
          <a:p>
            <a:pPr marL="0" marR="0" lvl="0" indent="0" algn="ctr" rtl="0">
              <a:spcBef>
                <a:spcPts val="0"/>
              </a:spcBef>
              <a:spcAft>
                <a:spcPts val="0"/>
              </a:spcAft>
              <a:buNone/>
            </a:pPr>
            <a:fld id="{00000000-1234-1234-1234-123412341234}" type="slidenum">
              <a:rPr lang="fr-FR" sz="1400">
                <a:solidFill>
                  <a:schemeClr val="dk1"/>
                </a:solidFill>
                <a:latin typeface="Trebuchet MS"/>
                <a:ea typeface="Trebuchet MS"/>
                <a:cs typeface="Trebuchet MS"/>
                <a:sym typeface="Trebuchet MS"/>
              </a:rPr>
              <a:t>18</a:t>
            </a:fld>
            <a:endParaRPr sz="1400">
              <a:solidFill>
                <a:schemeClr val="dk1"/>
              </a:solidFill>
              <a:latin typeface="Trebuchet MS"/>
              <a:ea typeface="Trebuchet MS"/>
              <a:cs typeface="Trebuchet MS"/>
              <a:sym typeface="Trebuchet MS"/>
            </a:endParaRPr>
          </a:p>
        </p:txBody>
      </p:sp>
      <p:sp>
        <p:nvSpPr>
          <p:cNvPr id="12" name="Text Placeholder 1">
            <a:extLst>
              <a:ext uri="{FF2B5EF4-FFF2-40B4-BE49-F238E27FC236}">
                <a16:creationId xmlns:a16="http://schemas.microsoft.com/office/drawing/2014/main" id="{9073D7E4-6080-46A4-A51D-FBBA2E25A064}"/>
              </a:ext>
            </a:extLst>
          </p:cNvPr>
          <p:cNvSpPr>
            <a:spLocks noGrp="1"/>
          </p:cNvSpPr>
          <p:nvPr>
            <p:ph type="title"/>
          </p:nvPr>
        </p:nvSpPr>
        <p:spPr>
          <a:xfrm>
            <a:off x="1110376" y="795082"/>
            <a:ext cx="7468673" cy="837718"/>
          </a:xfrm>
        </p:spPr>
        <p:txBody>
          <a:bodyPr>
            <a:normAutofit/>
          </a:bodyPr>
          <a:lstStyle/>
          <a:p>
            <a:r>
              <a:rPr lang="en-US" altLang="ko-KR" sz="3600" b="1" dirty="0">
                <a:solidFill>
                  <a:schemeClr val="tx1">
                    <a:lumMod val="85000"/>
                    <a:lumOff val="15000"/>
                  </a:schemeClr>
                </a:solidFill>
                <a:effectLst>
                  <a:outerShdw blurRad="38100" dist="38100" dir="2700000" algn="tl">
                    <a:srgbClr val="000000">
                      <a:alpha val="43137"/>
                    </a:srgbClr>
                  </a:outerShdw>
                </a:effectLst>
              </a:rPr>
              <a:t>CONCLUSION</a:t>
            </a:r>
            <a:endParaRPr lang="ko-KR" altLang="en-US" sz="3600" b="1" dirty="0">
              <a:solidFill>
                <a:schemeClr val="tx1">
                  <a:lumMod val="85000"/>
                  <a:lumOff val="15000"/>
                </a:schemeClr>
              </a:solidFill>
              <a:effectLst>
                <a:outerShdw blurRad="38100" dist="38100" dir="2700000" algn="tl">
                  <a:srgbClr val="000000">
                    <a:alpha val="43137"/>
                  </a:srgbClr>
                </a:outerShdw>
              </a:effectLst>
            </a:endParaRPr>
          </a:p>
        </p:txBody>
      </p:sp>
      <p:sp>
        <p:nvSpPr>
          <p:cNvPr id="6" name="TextBox 5">
            <a:extLst>
              <a:ext uri="{FF2B5EF4-FFF2-40B4-BE49-F238E27FC236}">
                <a16:creationId xmlns:a16="http://schemas.microsoft.com/office/drawing/2014/main" id="{CF278D0C-4656-4367-9133-43CA5C899127}"/>
              </a:ext>
            </a:extLst>
          </p:cNvPr>
          <p:cNvSpPr txBox="1"/>
          <p:nvPr/>
        </p:nvSpPr>
        <p:spPr>
          <a:xfrm>
            <a:off x="1816443" y="1632800"/>
            <a:ext cx="1983235" cy="369332"/>
          </a:xfrm>
          <a:prstGeom prst="rect">
            <a:avLst/>
          </a:prstGeom>
          <a:noFill/>
        </p:spPr>
        <p:txBody>
          <a:bodyPr wrap="none" rtlCol="0">
            <a:spAutoFit/>
          </a:bodyPr>
          <a:lstStyle/>
          <a:p>
            <a:pPr marL="285750" indent="-285750">
              <a:buFont typeface="Arial" panose="020B0604020202020204" pitchFamily="34" charset="0"/>
              <a:buChar char="•"/>
            </a:pPr>
            <a:r>
              <a:rPr lang="fr-FR" dirty="0"/>
              <a:t>AMELIORATION</a:t>
            </a:r>
          </a:p>
        </p:txBody>
      </p:sp>
      <p:sp>
        <p:nvSpPr>
          <p:cNvPr id="14" name="Left Brace 13">
            <a:extLst>
              <a:ext uri="{FF2B5EF4-FFF2-40B4-BE49-F238E27FC236}">
                <a16:creationId xmlns:a16="http://schemas.microsoft.com/office/drawing/2014/main" id="{88108A3B-BD54-4BDD-BD95-BC08F1C0A693}"/>
              </a:ext>
            </a:extLst>
          </p:cNvPr>
          <p:cNvSpPr/>
          <p:nvPr/>
        </p:nvSpPr>
        <p:spPr>
          <a:xfrm rot="16200000">
            <a:off x="695953" y="5888797"/>
            <a:ext cx="369332" cy="797411"/>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a:p>
        </p:txBody>
      </p:sp>
    </p:spTree>
    <p:extLst>
      <p:ext uri="{BB962C8B-B14F-4D97-AF65-F5344CB8AC3E}">
        <p14:creationId xmlns:p14="http://schemas.microsoft.com/office/powerpoint/2010/main" val="25253958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altLang="ko-KR" dirty="0"/>
              <a:t>Thank you</a:t>
            </a:r>
            <a:endParaRPr lang="ko-KR" altLang="en-US" dirty="0"/>
          </a:p>
        </p:txBody>
      </p:sp>
    </p:spTree>
    <p:extLst>
      <p:ext uri="{BB962C8B-B14F-4D97-AF65-F5344CB8AC3E}">
        <p14:creationId xmlns:p14="http://schemas.microsoft.com/office/powerpoint/2010/main" val="614559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txBox="1">
            <a:spLocks/>
          </p:cNvSpPr>
          <p:nvPr/>
        </p:nvSpPr>
        <p:spPr>
          <a:xfrm>
            <a:off x="0" y="1085932"/>
            <a:ext cx="10693400" cy="673675"/>
          </a:xfrm>
          <a:prstGeom prst="rect">
            <a:avLst/>
          </a:prstGeom>
        </p:spPr>
        <p:txBody>
          <a:bodyPr anchor="ctr"/>
          <a:lstStyle>
            <a:lvl1pPr algn="ctr" defTabSz="914400" rtl="0" eaLnBrk="1" latinLnBrk="1" hangingPunct="1">
              <a:spcBef>
                <a:spcPct val="0"/>
              </a:spcBef>
              <a:buNone/>
              <a:defRPr sz="4400" kern="1200">
                <a:solidFill>
                  <a:schemeClr val="tx1"/>
                </a:solidFill>
                <a:latin typeface="+mj-lt"/>
                <a:ea typeface="+mj-ea"/>
                <a:cs typeface="+mj-cs"/>
              </a:defRPr>
            </a:lvl1pPr>
          </a:lstStyle>
          <a:p>
            <a:r>
              <a:rPr lang="en-US" sz="4210" dirty="0">
                <a:solidFill>
                  <a:schemeClr val="tx1">
                    <a:lumMod val="75000"/>
                    <a:lumOff val="25000"/>
                  </a:schemeClr>
                </a:solidFill>
                <a:cs typeface="Arial" pitchFamily="34" charset="0"/>
              </a:rPr>
              <a:t>SOMMAIRE</a:t>
            </a:r>
          </a:p>
        </p:txBody>
      </p:sp>
      <p:grpSp>
        <p:nvGrpSpPr>
          <p:cNvPr id="4" name="Group 3"/>
          <p:cNvGrpSpPr/>
          <p:nvPr/>
        </p:nvGrpSpPr>
        <p:grpSpPr>
          <a:xfrm>
            <a:off x="2652001" y="2012235"/>
            <a:ext cx="7663051" cy="1069340"/>
            <a:chOff x="1151472" y="3187501"/>
            <a:chExt cx="6552728" cy="914400"/>
          </a:xfrm>
        </p:grpSpPr>
        <p:sp>
          <p:nvSpPr>
            <p:cNvPr id="5" name="Pentagon 4"/>
            <p:cNvSpPr/>
            <p:nvPr/>
          </p:nvSpPr>
          <p:spPr>
            <a:xfrm>
              <a:off x="1633824" y="3347030"/>
              <a:ext cx="6070376" cy="720000"/>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6934" tIns="53467" rIns="106934" bIns="53467" numCol="1" spcCol="0" rtlCol="0" fromWordArt="0" anchor="ctr" anchorCtr="0" forceAA="0" compatLnSpc="1">
              <a:prstTxWarp prst="textNoShape">
                <a:avLst/>
              </a:prstTxWarp>
              <a:noAutofit/>
            </a:bodyPr>
            <a:lstStyle/>
            <a:p>
              <a:pPr algn="ctr"/>
              <a:endParaRPr lang="ko-KR" altLang="en-US" sz="1637"/>
            </a:p>
          </p:txBody>
        </p:sp>
        <p:sp>
          <p:nvSpPr>
            <p:cNvPr id="6" name="Pentagon 5"/>
            <p:cNvSpPr/>
            <p:nvPr/>
          </p:nvSpPr>
          <p:spPr>
            <a:xfrm>
              <a:off x="1633824" y="3284701"/>
              <a:ext cx="5914970" cy="720000"/>
            </a:xfrm>
            <a:prstGeom prst="homePlate">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6934" tIns="53467" rIns="106934" bIns="53467" numCol="1" spcCol="0" rtlCol="0" fromWordArt="0" anchor="ctr" anchorCtr="0" forceAA="0" compatLnSpc="1">
              <a:prstTxWarp prst="textNoShape">
                <a:avLst/>
              </a:prstTxWarp>
              <a:noAutofit/>
            </a:bodyPr>
            <a:lstStyle/>
            <a:p>
              <a:pPr algn="ctr"/>
              <a:endParaRPr lang="ko-KR" altLang="en-US" sz="1637"/>
            </a:p>
          </p:txBody>
        </p:sp>
        <p:sp>
          <p:nvSpPr>
            <p:cNvPr id="7" name="Diamond 6"/>
            <p:cNvSpPr/>
            <p:nvPr/>
          </p:nvSpPr>
          <p:spPr>
            <a:xfrm>
              <a:off x="1151472" y="3187501"/>
              <a:ext cx="914400" cy="914400"/>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6934" tIns="53467" rIns="106934" bIns="53467" numCol="1" spcCol="0" rtlCol="0" fromWordArt="0" anchor="ctr" anchorCtr="0" forceAA="0" compatLnSpc="1">
              <a:prstTxWarp prst="textNoShape">
                <a:avLst/>
              </a:prstTxWarp>
              <a:noAutofit/>
            </a:bodyPr>
            <a:lstStyle/>
            <a:p>
              <a:pPr algn="ctr"/>
              <a:endParaRPr lang="ko-KR" altLang="en-US" sz="1637" dirty="0"/>
            </a:p>
          </p:txBody>
        </p:sp>
      </p:grpSp>
      <p:sp>
        <p:nvSpPr>
          <p:cNvPr id="8" name="직사각형 39"/>
          <p:cNvSpPr/>
          <p:nvPr/>
        </p:nvSpPr>
        <p:spPr>
          <a:xfrm>
            <a:off x="2934648" y="2257880"/>
            <a:ext cx="471501" cy="596189"/>
          </a:xfrm>
          <a:prstGeom prst="rect">
            <a:avLst/>
          </a:prstGeom>
        </p:spPr>
        <p:txBody>
          <a:bodyPr wrap="square" anchor="ctr">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gn="ctr">
              <a:defRPr/>
            </a:pPr>
            <a:r>
              <a:rPr lang="en-US" altLang="ko-KR" sz="3274" b="1" dirty="0">
                <a:solidFill>
                  <a:schemeClr val="bg1"/>
                </a:solidFill>
                <a:cs typeface="Arial" pitchFamily="34" charset="0"/>
              </a:rPr>
              <a:t>1 </a:t>
            </a:r>
            <a:endParaRPr lang="ko-KR" altLang="en-US" sz="3274" dirty="0">
              <a:solidFill>
                <a:schemeClr val="bg1"/>
              </a:solidFill>
            </a:endParaRPr>
          </a:p>
        </p:txBody>
      </p:sp>
      <p:grpSp>
        <p:nvGrpSpPr>
          <p:cNvPr id="9" name="Group 8"/>
          <p:cNvGrpSpPr/>
          <p:nvPr/>
        </p:nvGrpSpPr>
        <p:grpSpPr>
          <a:xfrm>
            <a:off x="3956185" y="2222784"/>
            <a:ext cx="5557817" cy="623128"/>
            <a:chOff x="2299400" y="1781114"/>
            <a:chExt cx="4576856" cy="532841"/>
          </a:xfrm>
        </p:grpSpPr>
        <p:sp>
          <p:nvSpPr>
            <p:cNvPr id="10" name="TextBox 10"/>
            <p:cNvSpPr txBox="1"/>
            <p:nvPr/>
          </p:nvSpPr>
          <p:spPr bwMode="auto">
            <a:xfrm>
              <a:off x="2299400" y="1781114"/>
              <a:ext cx="4576856" cy="263566"/>
            </a:xfrm>
            <a:prstGeom prst="rect">
              <a:avLst/>
            </a:prstGeom>
            <a:noFill/>
            <a:effectLst/>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en-US" altLang="ko-KR" sz="1403" b="1" dirty="0">
                  <a:solidFill>
                    <a:schemeClr val="tx1">
                      <a:lumMod val="75000"/>
                      <a:lumOff val="25000"/>
                    </a:schemeClr>
                  </a:solidFill>
                  <a:cs typeface="Arial" pitchFamily="34" charset="0"/>
                </a:rPr>
                <a:t>Introduction</a:t>
              </a:r>
            </a:p>
          </p:txBody>
        </p:sp>
        <p:sp>
          <p:nvSpPr>
            <p:cNvPr id="11" name="TextBox 12"/>
            <p:cNvSpPr txBox="1"/>
            <p:nvPr/>
          </p:nvSpPr>
          <p:spPr bwMode="auto">
            <a:xfrm>
              <a:off x="2299400" y="2050389"/>
              <a:ext cx="4576856" cy="263566"/>
            </a:xfrm>
            <a:prstGeom prst="rect">
              <a:avLst/>
            </a:prstGeom>
            <a:noFill/>
            <a:effectLst/>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fr-FR" altLang="ko-KR" sz="1403" dirty="0">
                  <a:solidFill>
                    <a:schemeClr val="tx1">
                      <a:lumMod val="75000"/>
                      <a:lumOff val="25000"/>
                    </a:schemeClr>
                  </a:solidFill>
                  <a:cs typeface="Arial" pitchFamily="34" charset="0"/>
                </a:rPr>
                <a:t>Contexte, Etude de l’existant</a:t>
              </a:r>
            </a:p>
          </p:txBody>
        </p:sp>
      </p:grpSp>
      <p:grpSp>
        <p:nvGrpSpPr>
          <p:cNvPr id="12" name="Group 11"/>
          <p:cNvGrpSpPr/>
          <p:nvPr/>
        </p:nvGrpSpPr>
        <p:grpSpPr>
          <a:xfrm>
            <a:off x="2648485" y="3091663"/>
            <a:ext cx="7663051" cy="1069340"/>
            <a:chOff x="1151472" y="3187501"/>
            <a:chExt cx="6552728" cy="914400"/>
          </a:xfrm>
        </p:grpSpPr>
        <p:sp>
          <p:nvSpPr>
            <p:cNvPr id="13" name="Pentagon 12"/>
            <p:cNvSpPr/>
            <p:nvPr/>
          </p:nvSpPr>
          <p:spPr>
            <a:xfrm>
              <a:off x="1633824" y="3347030"/>
              <a:ext cx="6070376" cy="720000"/>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6934" tIns="53467" rIns="106934" bIns="53467" numCol="1" spcCol="0" rtlCol="0" fromWordArt="0" anchor="ctr" anchorCtr="0" forceAA="0" compatLnSpc="1">
              <a:prstTxWarp prst="textNoShape">
                <a:avLst/>
              </a:prstTxWarp>
              <a:noAutofit/>
            </a:bodyPr>
            <a:lstStyle/>
            <a:p>
              <a:pPr algn="ctr"/>
              <a:endParaRPr lang="ko-KR" altLang="en-US" sz="1637"/>
            </a:p>
          </p:txBody>
        </p:sp>
        <p:sp>
          <p:nvSpPr>
            <p:cNvPr id="14" name="Pentagon 13"/>
            <p:cNvSpPr/>
            <p:nvPr/>
          </p:nvSpPr>
          <p:spPr>
            <a:xfrm>
              <a:off x="1633824" y="3284701"/>
              <a:ext cx="5914970" cy="720000"/>
            </a:xfrm>
            <a:prstGeom prst="homePlate">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6934" tIns="53467" rIns="106934" bIns="53467" numCol="1" spcCol="0" rtlCol="0" fromWordArt="0" anchor="ctr" anchorCtr="0" forceAA="0" compatLnSpc="1">
              <a:prstTxWarp prst="textNoShape">
                <a:avLst/>
              </a:prstTxWarp>
              <a:noAutofit/>
            </a:bodyPr>
            <a:lstStyle/>
            <a:p>
              <a:pPr algn="ctr"/>
              <a:endParaRPr lang="ko-KR" altLang="en-US" sz="1637"/>
            </a:p>
          </p:txBody>
        </p:sp>
        <p:sp>
          <p:nvSpPr>
            <p:cNvPr id="15" name="Diamond 14"/>
            <p:cNvSpPr/>
            <p:nvPr/>
          </p:nvSpPr>
          <p:spPr>
            <a:xfrm>
              <a:off x="1151472" y="3187501"/>
              <a:ext cx="914400" cy="914400"/>
            </a:xfrm>
            <a:prstGeom prst="diamond">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6934" tIns="53467" rIns="106934" bIns="53467" numCol="1" spcCol="0" rtlCol="0" fromWordArt="0" anchor="ctr" anchorCtr="0" forceAA="0" compatLnSpc="1">
              <a:prstTxWarp prst="textNoShape">
                <a:avLst/>
              </a:prstTxWarp>
              <a:noAutofit/>
            </a:bodyPr>
            <a:lstStyle/>
            <a:p>
              <a:pPr algn="ctr"/>
              <a:endParaRPr lang="ko-KR" altLang="en-US" sz="1637"/>
            </a:p>
          </p:txBody>
        </p:sp>
      </p:grpSp>
      <p:grpSp>
        <p:nvGrpSpPr>
          <p:cNvPr id="16" name="Group 15"/>
          <p:cNvGrpSpPr/>
          <p:nvPr/>
        </p:nvGrpSpPr>
        <p:grpSpPr>
          <a:xfrm>
            <a:off x="2644970" y="4171092"/>
            <a:ext cx="7663051" cy="1069340"/>
            <a:chOff x="1151472" y="3187501"/>
            <a:chExt cx="6552728" cy="914400"/>
          </a:xfrm>
        </p:grpSpPr>
        <p:sp>
          <p:nvSpPr>
            <p:cNvPr id="17" name="Pentagon 16"/>
            <p:cNvSpPr/>
            <p:nvPr/>
          </p:nvSpPr>
          <p:spPr>
            <a:xfrm>
              <a:off x="1633824" y="3347030"/>
              <a:ext cx="6070376" cy="720000"/>
            </a:xfrm>
            <a:prstGeom prst="homePlat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6934" tIns="53467" rIns="106934" bIns="53467" numCol="1" spcCol="0" rtlCol="0" fromWordArt="0" anchor="ctr" anchorCtr="0" forceAA="0" compatLnSpc="1">
              <a:prstTxWarp prst="textNoShape">
                <a:avLst/>
              </a:prstTxWarp>
              <a:noAutofit/>
            </a:bodyPr>
            <a:lstStyle/>
            <a:p>
              <a:pPr algn="ctr"/>
              <a:endParaRPr lang="ko-KR" altLang="en-US" sz="1637"/>
            </a:p>
          </p:txBody>
        </p:sp>
        <p:sp>
          <p:nvSpPr>
            <p:cNvPr id="18" name="Pentagon 17"/>
            <p:cNvSpPr/>
            <p:nvPr/>
          </p:nvSpPr>
          <p:spPr>
            <a:xfrm>
              <a:off x="1633824" y="3284701"/>
              <a:ext cx="5914970" cy="720000"/>
            </a:xfrm>
            <a:prstGeom prst="homePlate">
              <a:avLst/>
            </a:prstGeom>
            <a:solidFill>
              <a:schemeClr val="bg1"/>
            </a:solid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6934" tIns="53467" rIns="106934" bIns="53467" numCol="1" spcCol="0" rtlCol="0" fromWordArt="0" anchor="ctr" anchorCtr="0" forceAA="0" compatLnSpc="1">
              <a:prstTxWarp prst="textNoShape">
                <a:avLst/>
              </a:prstTxWarp>
              <a:noAutofit/>
            </a:bodyPr>
            <a:lstStyle/>
            <a:p>
              <a:pPr algn="ctr"/>
              <a:endParaRPr lang="ko-KR" altLang="en-US" sz="1637"/>
            </a:p>
          </p:txBody>
        </p:sp>
        <p:sp>
          <p:nvSpPr>
            <p:cNvPr id="19" name="Diamond 18"/>
            <p:cNvSpPr/>
            <p:nvPr/>
          </p:nvSpPr>
          <p:spPr>
            <a:xfrm>
              <a:off x="1151472" y="3187501"/>
              <a:ext cx="914400" cy="914400"/>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6934" tIns="53467" rIns="106934" bIns="53467" numCol="1" spcCol="0" rtlCol="0" fromWordArt="0" anchor="ctr" anchorCtr="0" forceAA="0" compatLnSpc="1">
              <a:prstTxWarp prst="textNoShape">
                <a:avLst/>
              </a:prstTxWarp>
              <a:noAutofit/>
            </a:bodyPr>
            <a:lstStyle/>
            <a:p>
              <a:pPr algn="ctr"/>
              <a:endParaRPr lang="ko-KR" altLang="en-US" sz="1637" dirty="0"/>
            </a:p>
          </p:txBody>
        </p:sp>
      </p:grpSp>
      <p:grpSp>
        <p:nvGrpSpPr>
          <p:cNvPr id="20" name="Group 19"/>
          <p:cNvGrpSpPr/>
          <p:nvPr/>
        </p:nvGrpSpPr>
        <p:grpSpPr>
          <a:xfrm>
            <a:off x="2641455" y="5250521"/>
            <a:ext cx="7663051" cy="1069340"/>
            <a:chOff x="1151472" y="3187501"/>
            <a:chExt cx="6552728" cy="914400"/>
          </a:xfrm>
        </p:grpSpPr>
        <p:sp>
          <p:nvSpPr>
            <p:cNvPr id="21" name="Pentagon 20"/>
            <p:cNvSpPr/>
            <p:nvPr/>
          </p:nvSpPr>
          <p:spPr>
            <a:xfrm>
              <a:off x="1633824" y="3347030"/>
              <a:ext cx="6070376" cy="720000"/>
            </a:xfrm>
            <a:prstGeom prst="homePlat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6934" tIns="53467" rIns="106934" bIns="53467" numCol="1" spcCol="0" rtlCol="0" fromWordArt="0" anchor="ctr" anchorCtr="0" forceAA="0" compatLnSpc="1">
              <a:prstTxWarp prst="textNoShape">
                <a:avLst/>
              </a:prstTxWarp>
              <a:noAutofit/>
            </a:bodyPr>
            <a:lstStyle/>
            <a:p>
              <a:pPr algn="ctr"/>
              <a:endParaRPr lang="ko-KR" altLang="en-US" sz="1637"/>
            </a:p>
          </p:txBody>
        </p:sp>
        <p:sp>
          <p:nvSpPr>
            <p:cNvPr id="22" name="Pentagon 21"/>
            <p:cNvSpPr/>
            <p:nvPr/>
          </p:nvSpPr>
          <p:spPr>
            <a:xfrm>
              <a:off x="1633824" y="3284701"/>
              <a:ext cx="5914970" cy="720000"/>
            </a:xfrm>
            <a:prstGeom prst="homePlate">
              <a:avLst/>
            </a:prstGeom>
            <a:solidFill>
              <a:schemeClr val="bg1"/>
            </a:solid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6934" tIns="53467" rIns="106934" bIns="53467" numCol="1" spcCol="0" rtlCol="0" fromWordArt="0" anchor="ctr" anchorCtr="0" forceAA="0" compatLnSpc="1">
              <a:prstTxWarp prst="textNoShape">
                <a:avLst/>
              </a:prstTxWarp>
              <a:noAutofit/>
            </a:bodyPr>
            <a:lstStyle/>
            <a:p>
              <a:pPr algn="ctr"/>
              <a:endParaRPr lang="ko-KR" altLang="en-US" sz="1637"/>
            </a:p>
          </p:txBody>
        </p:sp>
        <p:sp>
          <p:nvSpPr>
            <p:cNvPr id="23" name="Diamond 22"/>
            <p:cNvSpPr/>
            <p:nvPr/>
          </p:nvSpPr>
          <p:spPr>
            <a:xfrm>
              <a:off x="1151472" y="3187501"/>
              <a:ext cx="914400" cy="914400"/>
            </a:xfrm>
            <a:prstGeom prst="diamond">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6934" tIns="53467" rIns="106934" bIns="53467" numCol="1" spcCol="0" rtlCol="0" fromWordArt="0" anchor="ctr" anchorCtr="0" forceAA="0" compatLnSpc="1">
              <a:prstTxWarp prst="textNoShape">
                <a:avLst/>
              </a:prstTxWarp>
              <a:noAutofit/>
            </a:bodyPr>
            <a:lstStyle/>
            <a:p>
              <a:pPr algn="ctr"/>
              <a:endParaRPr lang="ko-KR" altLang="en-US" sz="1637"/>
            </a:p>
          </p:txBody>
        </p:sp>
      </p:grpSp>
      <p:sp>
        <p:nvSpPr>
          <p:cNvPr id="24" name="직사각형 39"/>
          <p:cNvSpPr/>
          <p:nvPr/>
        </p:nvSpPr>
        <p:spPr>
          <a:xfrm>
            <a:off x="2934648" y="3339057"/>
            <a:ext cx="471501" cy="596189"/>
          </a:xfrm>
          <a:prstGeom prst="rect">
            <a:avLst/>
          </a:prstGeom>
        </p:spPr>
        <p:txBody>
          <a:bodyPr wrap="square" anchor="ctr">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gn="ctr">
              <a:defRPr/>
            </a:pPr>
            <a:r>
              <a:rPr lang="en-US" altLang="ko-KR" sz="3274" b="1" dirty="0">
                <a:solidFill>
                  <a:schemeClr val="bg1"/>
                </a:solidFill>
                <a:cs typeface="Arial" pitchFamily="34" charset="0"/>
              </a:rPr>
              <a:t>2 </a:t>
            </a:r>
            <a:endParaRPr lang="ko-KR" altLang="en-US" sz="3274" dirty="0">
              <a:solidFill>
                <a:schemeClr val="bg1"/>
              </a:solidFill>
            </a:endParaRPr>
          </a:p>
        </p:txBody>
      </p:sp>
      <p:grpSp>
        <p:nvGrpSpPr>
          <p:cNvPr id="25" name="Group 24"/>
          <p:cNvGrpSpPr/>
          <p:nvPr/>
        </p:nvGrpSpPr>
        <p:grpSpPr>
          <a:xfrm>
            <a:off x="3956185" y="3303961"/>
            <a:ext cx="5557817" cy="623128"/>
            <a:chOff x="2299400" y="1781114"/>
            <a:chExt cx="4576856" cy="532841"/>
          </a:xfrm>
        </p:grpSpPr>
        <p:sp>
          <p:nvSpPr>
            <p:cNvPr id="26" name="TextBox 10"/>
            <p:cNvSpPr txBox="1"/>
            <p:nvPr/>
          </p:nvSpPr>
          <p:spPr bwMode="auto">
            <a:xfrm>
              <a:off x="2299400" y="1781114"/>
              <a:ext cx="4576856" cy="263566"/>
            </a:xfrm>
            <a:prstGeom prst="rect">
              <a:avLst/>
            </a:prstGeom>
            <a:noFill/>
            <a:effectLst/>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fr-FR" altLang="ko-KR" sz="1403" b="1" dirty="0">
                  <a:solidFill>
                    <a:schemeClr val="tx1">
                      <a:lumMod val="75000"/>
                      <a:lumOff val="25000"/>
                    </a:schemeClr>
                  </a:solidFill>
                  <a:cs typeface="Arial" pitchFamily="34" charset="0"/>
                </a:rPr>
                <a:t>Réalisation</a:t>
              </a:r>
            </a:p>
          </p:txBody>
        </p:sp>
        <p:sp>
          <p:nvSpPr>
            <p:cNvPr id="27" name="TextBox 12"/>
            <p:cNvSpPr txBox="1"/>
            <p:nvPr/>
          </p:nvSpPr>
          <p:spPr bwMode="auto">
            <a:xfrm>
              <a:off x="2299400" y="2050389"/>
              <a:ext cx="4576856" cy="263566"/>
            </a:xfrm>
            <a:prstGeom prst="rect">
              <a:avLst/>
            </a:prstGeom>
            <a:noFill/>
            <a:effectLst/>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fr-FR" altLang="ko-KR" sz="1403" dirty="0">
                  <a:solidFill>
                    <a:schemeClr val="tx1">
                      <a:lumMod val="75000"/>
                      <a:lumOff val="25000"/>
                    </a:schemeClr>
                  </a:solidFill>
                  <a:cs typeface="Arial" pitchFamily="34" charset="0"/>
                </a:rPr>
                <a:t>Revue du fichier de données, améliorations apportées</a:t>
              </a:r>
            </a:p>
          </p:txBody>
        </p:sp>
      </p:grpSp>
      <p:sp>
        <p:nvSpPr>
          <p:cNvPr id="28" name="직사각형 39"/>
          <p:cNvSpPr/>
          <p:nvPr/>
        </p:nvSpPr>
        <p:spPr>
          <a:xfrm>
            <a:off x="2934648" y="4420234"/>
            <a:ext cx="471501" cy="596189"/>
          </a:xfrm>
          <a:prstGeom prst="rect">
            <a:avLst/>
          </a:prstGeom>
        </p:spPr>
        <p:txBody>
          <a:bodyPr wrap="square" anchor="ctr">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gn="ctr">
              <a:defRPr/>
            </a:pPr>
            <a:r>
              <a:rPr lang="en-US" altLang="ko-KR" sz="3274" b="1" dirty="0">
                <a:solidFill>
                  <a:schemeClr val="bg1"/>
                </a:solidFill>
                <a:cs typeface="Arial" pitchFamily="34" charset="0"/>
              </a:rPr>
              <a:t>3 </a:t>
            </a:r>
            <a:endParaRPr lang="ko-KR" altLang="en-US" sz="3274" dirty="0">
              <a:solidFill>
                <a:schemeClr val="bg1"/>
              </a:solidFill>
            </a:endParaRPr>
          </a:p>
        </p:txBody>
      </p:sp>
      <p:grpSp>
        <p:nvGrpSpPr>
          <p:cNvPr id="29" name="Group 28"/>
          <p:cNvGrpSpPr/>
          <p:nvPr/>
        </p:nvGrpSpPr>
        <p:grpSpPr>
          <a:xfrm>
            <a:off x="3956185" y="4440629"/>
            <a:ext cx="5557817" cy="567638"/>
            <a:chOff x="2299400" y="1828564"/>
            <a:chExt cx="4576856" cy="485391"/>
          </a:xfrm>
        </p:grpSpPr>
        <p:sp>
          <p:nvSpPr>
            <p:cNvPr id="30" name="TextBox 10"/>
            <p:cNvSpPr txBox="1"/>
            <p:nvPr/>
          </p:nvSpPr>
          <p:spPr bwMode="auto">
            <a:xfrm>
              <a:off x="2299400" y="1828564"/>
              <a:ext cx="4576856" cy="263566"/>
            </a:xfrm>
            <a:prstGeom prst="rect">
              <a:avLst/>
            </a:prstGeom>
            <a:noFill/>
            <a:effectLst/>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fr-FR" altLang="ko-KR" sz="1403" b="1" dirty="0">
                  <a:solidFill>
                    <a:schemeClr val="tx1">
                      <a:lumMod val="75000"/>
                      <a:lumOff val="25000"/>
                    </a:schemeClr>
                  </a:solidFill>
                  <a:cs typeface="Arial" pitchFamily="34" charset="0"/>
                </a:rPr>
                <a:t>Résultats obtenues</a:t>
              </a:r>
            </a:p>
          </p:txBody>
        </p:sp>
        <p:sp>
          <p:nvSpPr>
            <p:cNvPr id="31" name="TextBox 12"/>
            <p:cNvSpPr txBox="1"/>
            <p:nvPr/>
          </p:nvSpPr>
          <p:spPr bwMode="auto">
            <a:xfrm>
              <a:off x="2299400" y="2050389"/>
              <a:ext cx="4576856" cy="263566"/>
            </a:xfrm>
            <a:prstGeom prst="rect">
              <a:avLst/>
            </a:prstGeom>
            <a:noFill/>
            <a:effectLst/>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fr-FR" altLang="ko-KR" sz="1403" dirty="0">
                  <a:solidFill>
                    <a:schemeClr val="tx1">
                      <a:lumMod val="75000"/>
                      <a:lumOff val="25000"/>
                    </a:schemeClr>
                  </a:solidFill>
                  <a:cs typeface="Arial" pitchFamily="34" charset="0"/>
                </a:rPr>
                <a:t>Test</a:t>
              </a:r>
              <a:endParaRPr lang="ko-KR" altLang="en-US" sz="1403" dirty="0">
                <a:solidFill>
                  <a:schemeClr val="tx1">
                    <a:lumMod val="75000"/>
                    <a:lumOff val="25000"/>
                  </a:schemeClr>
                </a:solidFill>
                <a:cs typeface="Arial" pitchFamily="34" charset="0"/>
              </a:endParaRPr>
            </a:p>
          </p:txBody>
        </p:sp>
      </p:grpSp>
      <p:sp>
        <p:nvSpPr>
          <p:cNvPr id="32" name="직사각형 39"/>
          <p:cNvSpPr/>
          <p:nvPr/>
        </p:nvSpPr>
        <p:spPr>
          <a:xfrm>
            <a:off x="2934648" y="5501411"/>
            <a:ext cx="471501" cy="596189"/>
          </a:xfrm>
          <a:prstGeom prst="rect">
            <a:avLst/>
          </a:prstGeom>
        </p:spPr>
        <p:txBody>
          <a:bodyPr wrap="square" anchor="ctr">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gn="ctr">
              <a:defRPr/>
            </a:pPr>
            <a:r>
              <a:rPr lang="en-US" altLang="ko-KR" sz="3274" b="1" dirty="0">
                <a:solidFill>
                  <a:schemeClr val="bg1"/>
                </a:solidFill>
                <a:cs typeface="Arial" pitchFamily="34" charset="0"/>
              </a:rPr>
              <a:t>4 </a:t>
            </a:r>
            <a:endParaRPr lang="ko-KR" altLang="en-US" sz="3274" dirty="0">
              <a:solidFill>
                <a:schemeClr val="bg1"/>
              </a:solidFill>
            </a:endParaRPr>
          </a:p>
        </p:txBody>
      </p:sp>
      <p:grpSp>
        <p:nvGrpSpPr>
          <p:cNvPr id="33" name="Group 32"/>
          <p:cNvGrpSpPr/>
          <p:nvPr/>
        </p:nvGrpSpPr>
        <p:grpSpPr>
          <a:xfrm>
            <a:off x="3956185" y="5466316"/>
            <a:ext cx="5557817" cy="623128"/>
            <a:chOff x="2299400" y="1781114"/>
            <a:chExt cx="4576856" cy="532841"/>
          </a:xfrm>
        </p:grpSpPr>
        <p:sp>
          <p:nvSpPr>
            <p:cNvPr id="34" name="TextBox 10"/>
            <p:cNvSpPr txBox="1"/>
            <p:nvPr/>
          </p:nvSpPr>
          <p:spPr bwMode="auto">
            <a:xfrm>
              <a:off x="2299400" y="1781114"/>
              <a:ext cx="4576856" cy="263566"/>
            </a:xfrm>
            <a:prstGeom prst="rect">
              <a:avLst/>
            </a:prstGeom>
            <a:noFill/>
            <a:effectLst/>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en-US" altLang="ko-KR" sz="1403" b="1" dirty="0">
                  <a:solidFill>
                    <a:schemeClr val="tx1">
                      <a:lumMod val="75000"/>
                      <a:lumOff val="25000"/>
                    </a:schemeClr>
                  </a:solidFill>
                  <a:cs typeface="Arial" pitchFamily="34" charset="0"/>
                </a:rPr>
                <a:t>Conclusion</a:t>
              </a:r>
            </a:p>
          </p:txBody>
        </p:sp>
        <p:sp>
          <p:nvSpPr>
            <p:cNvPr id="35" name="TextBox 12"/>
            <p:cNvSpPr txBox="1"/>
            <p:nvPr/>
          </p:nvSpPr>
          <p:spPr bwMode="auto">
            <a:xfrm>
              <a:off x="2299400" y="2050389"/>
              <a:ext cx="4576856" cy="263566"/>
            </a:xfrm>
            <a:prstGeom prst="rect">
              <a:avLst/>
            </a:prstGeom>
            <a:noFill/>
            <a:effectLst/>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en-US" altLang="ko-KR" sz="1403" dirty="0">
                  <a:solidFill>
                    <a:schemeClr val="tx1">
                      <a:lumMod val="75000"/>
                      <a:lumOff val="25000"/>
                    </a:schemeClr>
                  </a:solidFill>
                  <a:cs typeface="Arial" pitchFamily="34" charset="0"/>
                </a:rPr>
                <a:t>    Ameliorations futures</a:t>
              </a:r>
              <a:endParaRPr lang="ko-KR" altLang="en-US" sz="1403" dirty="0">
                <a:solidFill>
                  <a:schemeClr val="tx1">
                    <a:lumMod val="75000"/>
                    <a:lumOff val="25000"/>
                  </a:schemeClr>
                </a:solidFill>
                <a:cs typeface="Arial" pitchFamily="34" charset="0"/>
              </a:endParaRPr>
            </a:p>
          </p:txBody>
        </p:sp>
      </p:grpSp>
    </p:spTree>
    <p:extLst>
      <p:ext uri="{BB962C8B-B14F-4D97-AF65-F5344CB8AC3E}">
        <p14:creationId xmlns:p14="http://schemas.microsoft.com/office/powerpoint/2010/main" val="10950559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lnSpcReduction="10000"/>
          </a:bodyPr>
          <a:lstStyle/>
          <a:p>
            <a:r>
              <a:rPr lang="en-US" altLang="ko-KR" dirty="0"/>
              <a:t>INTRODUCTION</a:t>
            </a:r>
            <a:endParaRPr lang="ko-KR" altLang="en-US" dirty="0"/>
          </a:p>
        </p:txBody>
      </p:sp>
      <p:pic>
        <p:nvPicPr>
          <p:cNvPr id="1026" name="Picture 2" descr="RÃ©sultat de recherche d'images pour &quot;voiture .ico&quot;">
            <a:extLst>
              <a:ext uri="{FF2B5EF4-FFF2-40B4-BE49-F238E27FC236}">
                <a16:creationId xmlns:a16="http://schemas.microsoft.com/office/drawing/2014/main" id="{1E764D09-1392-4844-A3C1-13DBF207DEA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5999" y="3300776"/>
            <a:ext cx="959709" cy="9597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012342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 name="Footer Placeholder 1">
            <a:extLst>
              <a:ext uri="{FF2B5EF4-FFF2-40B4-BE49-F238E27FC236}">
                <a16:creationId xmlns:a16="http://schemas.microsoft.com/office/drawing/2014/main" id="{C7B4869D-2146-4424-8756-A97FFCAAAD14}"/>
              </a:ext>
            </a:extLst>
          </p:cNvPr>
          <p:cNvSpPr>
            <a:spLocks noGrp="1"/>
          </p:cNvSpPr>
          <p:nvPr>
            <p:ph type="ftr" sz="quarter" idx="11"/>
          </p:nvPr>
        </p:nvSpPr>
        <p:spPr>
          <a:xfrm>
            <a:off x="1110376" y="7057633"/>
            <a:ext cx="5852678" cy="402567"/>
          </a:xfrm>
        </p:spPr>
        <p:txBody>
          <a:bodyPr/>
          <a:lstStyle/>
          <a:p>
            <a:r>
              <a:rPr lang="fr-FR"/>
              <a:t>Projet de recherche TX52 - Carrefour intelligent</a:t>
            </a:r>
          </a:p>
        </p:txBody>
      </p:sp>
      <p:sp>
        <p:nvSpPr>
          <p:cNvPr id="232" name="Shape 232"/>
          <p:cNvSpPr txBox="1">
            <a:spLocks noGrp="1"/>
          </p:cNvSpPr>
          <p:nvPr>
            <p:ph type="sldNum" sz="quarter" idx="12"/>
          </p:nvPr>
        </p:nvSpPr>
        <p:spPr>
          <a:prstGeom prst="rect">
            <a:avLst/>
          </a:prstGeom>
          <a:noFill/>
          <a:ln>
            <a:noFill/>
          </a:ln>
        </p:spPr>
        <p:txBody>
          <a:bodyPr spcFirstLastPara="1" wrap="square" lIns="104300" tIns="52150" rIns="104300" bIns="52150" anchor="ctr" anchorCtr="0">
            <a:noAutofit/>
          </a:bodyPr>
          <a:lstStyle/>
          <a:p>
            <a:pPr marL="0" marR="0" lvl="0" indent="0" algn="ctr" rtl="0">
              <a:spcBef>
                <a:spcPts val="0"/>
              </a:spcBef>
              <a:spcAft>
                <a:spcPts val="0"/>
              </a:spcAft>
              <a:buNone/>
            </a:pPr>
            <a:fld id="{00000000-1234-1234-1234-123412341234}" type="slidenum">
              <a:rPr lang="fr-FR" sz="1400">
                <a:solidFill>
                  <a:schemeClr val="dk1"/>
                </a:solidFill>
                <a:latin typeface="Trebuchet MS"/>
                <a:ea typeface="Trebuchet MS"/>
                <a:cs typeface="Trebuchet MS"/>
                <a:sym typeface="Trebuchet MS"/>
              </a:rPr>
              <a:t>4</a:t>
            </a:fld>
            <a:endParaRPr sz="1400">
              <a:solidFill>
                <a:schemeClr val="dk1"/>
              </a:solidFill>
              <a:latin typeface="Trebuchet MS"/>
              <a:ea typeface="Trebuchet MS"/>
              <a:cs typeface="Trebuchet MS"/>
              <a:sym typeface="Trebuchet MS"/>
            </a:endParaRPr>
          </a:p>
        </p:txBody>
      </p:sp>
      <p:pic>
        <p:nvPicPr>
          <p:cNvPr id="234" name="Shape 234" descr="utbm"/>
          <p:cNvPicPr preferRelativeResize="0"/>
          <p:nvPr/>
        </p:nvPicPr>
        <p:blipFill rotWithShape="1">
          <a:blip r:embed="rId3">
            <a:alphaModFix/>
          </a:blip>
          <a:srcRect/>
          <a:stretch/>
        </p:blipFill>
        <p:spPr>
          <a:xfrm>
            <a:off x="9414075" y="6644200"/>
            <a:ext cx="1259400" cy="816000"/>
          </a:xfrm>
          <a:prstGeom prst="rect">
            <a:avLst/>
          </a:prstGeom>
          <a:noFill/>
          <a:ln>
            <a:noFill/>
          </a:ln>
        </p:spPr>
      </p:pic>
      <p:pic>
        <p:nvPicPr>
          <p:cNvPr id="236" name="Shape 236"/>
          <p:cNvPicPr preferRelativeResize="0"/>
          <p:nvPr/>
        </p:nvPicPr>
        <p:blipFill>
          <a:blip r:embed="rId4">
            <a:alphaModFix/>
          </a:blip>
          <a:stretch>
            <a:fillRect/>
          </a:stretch>
        </p:blipFill>
        <p:spPr>
          <a:xfrm>
            <a:off x="2700185" y="2239863"/>
            <a:ext cx="4536188" cy="3081536"/>
          </a:xfrm>
          <a:prstGeom prst="rect">
            <a:avLst/>
          </a:prstGeom>
          <a:noFill/>
          <a:ln>
            <a:noFill/>
          </a:ln>
        </p:spPr>
      </p:pic>
      <p:sp>
        <p:nvSpPr>
          <p:cNvPr id="12" name="Text Placeholder 1">
            <a:extLst>
              <a:ext uri="{FF2B5EF4-FFF2-40B4-BE49-F238E27FC236}">
                <a16:creationId xmlns:a16="http://schemas.microsoft.com/office/drawing/2014/main" id="{9073D7E4-6080-46A4-A51D-FBBA2E25A064}"/>
              </a:ext>
            </a:extLst>
          </p:cNvPr>
          <p:cNvSpPr>
            <a:spLocks noGrp="1"/>
          </p:cNvSpPr>
          <p:nvPr>
            <p:ph type="title"/>
          </p:nvPr>
        </p:nvSpPr>
        <p:spPr>
          <a:xfrm>
            <a:off x="1110376" y="795082"/>
            <a:ext cx="7468673" cy="837718"/>
          </a:xfrm>
        </p:spPr>
        <p:txBody>
          <a:bodyPr>
            <a:normAutofit/>
          </a:bodyPr>
          <a:lstStyle/>
          <a:p>
            <a:r>
              <a:rPr lang="en-US" altLang="ko-KR" sz="3600" b="1" dirty="0">
                <a:solidFill>
                  <a:schemeClr val="tx1">
                    <a:lumMod val="85000"/>
                    <a:lumOff val="15000"/>
                  </a:schemeClr>
                </a:solidFill>
                <a:effectLst>
                  <a:outerShdw blurRad="38100" dist="38100" dir="2700000" algn="tl">
                    <a:srgbClr val="000000">
                      <a:alpha val="43137"/>
                    </a:srgbClr>
                  </a:outerShdw>
                </a:effectLst>
              </a:rPr>
              <a:t>CONTEXTE</a:t>
            </a:r>
            <a:endParaRPr lang="ko-KR" altLang="en-US" sz="3600" b="1" dirty="0">
              <a:solidFill>
                <a:schemeClr val="tx1">
                  <a:lumMod val="85000"/>
                  <a:lumOff val="15000"/>
                </a:schemeClr>
              </a:solidFill>
              <a:effectLst>
                <a:outerShdw blurRad="38100" dist="38100" dir="2700000" algn="tl">
                  <a:srgbClr val="000000">
                    <a:alpha val="43137"/>
                  </a:srgbClr>
                </a:outerShdw>
              </a:effectLs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36"/>
                                        </p:tgtEl>
                                        <p:attrNameLst>
                                          <p:attrName>style.visibility</p:attrName>
                                        </p:attrNameLst>
                                      </p:cBhvr>
                                      <p:to>
                                        <p:strVal val="visible"/>
                                      </p:to>
                                    </p:set>
                                    <p:animEffect transition="in" filter="fade">
                                      <p:cBhvr>
                                        <p:cTn id="7" dur="2600"/>
                                        <p:tgtEl>
                                          <p:spTgt spid="2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 name="Footer Placeholder 1">
            <a:extLst>
              <a:ext uri="{FF2B5EF4-FFF2-40B4-BE49-F238E27FC236}">
                <a16:creationId xmlns:a16="http://schemas.microsoft.com/office/drawing/2014/main" id="{C7B4869D-2146-4424-8756-A97FFCAAAD14}"/>
              </a:ext>
            </a:extLst>
          </p:cNvPr>
          <p:cNvSpPr>
            <a:spLocks noGrp="1"/>
          </p:cNvSpPr>
          <p:nvPr>
            <p:ph type="ftr" sz="quarter" idx="11"/>
          </p:nvPr>
        </p:nvSpPr>
        <p:spPr>
          <a:xfrm>
            <a:off x="1110376" y="7057633"/>
            <a:ext cx="5852678" cy="402567"/>
          </a:xfrm>
        </p:spPr>
        <p:txBody>
          <a:bodyPr/>
          <a:lstStyle/>
          <a:p>
            <a:r>
              <a:rPr lang="fr-FR"/>
              <a:t>Projet de recherche TX52 - Carrefour intelligent</a:t>
            </a:r>
          </a:p>
        </p:txBody>
      </p:sp>
      <p:sp>
        <p:nvSpPr>
          <p:cNvPr id="232" name="Shape 232"/>
          <p:cNvSpPr txBox="1">
            <a:spLocks noGrp="1"/>
          </p:cNvSpPr>
          <p:nvPr>
            <p:ph type="sldNum" sz="quarter" idx="12"/>
          </p:nvPr>
        </p:nvSpPr>
        <p:spPr>
          <a:prstGeom prst="rect">
            <a:avLst/>
          </a:prstGeom>
          <a:noFill/>
          <a:ln>
            <a:noFill/>
          </a:ln>
        </p:spPr>
        <p:txBody>
          <a:bodyPr spcFirstLastPara="1" wrap="square" lIns="104300" tIns="52150" rIns="104300" bIns="52150" anchor="ctr" anchorCtr="0">
            <a:noAutofit/>
          </a:bodyPr>
          <a:lstStyle/>
          <a:p>
            <a:pPr marL="0" marR="0" lvl="0" indent="0" algn="ctr" rtl="0">
              <a:spcBef>
                <a:spcPts val="0"/>
              </a:spcBef>
              <a:spcAft>
                <a:spcPts val="0"/>
              </a:spcAft>
              <a:buNone/>
            </a:pPr>
            <a:fld id="{00000000-1234-1234-1234-123412341234}" type="slidenum">
              <a:rPr lang="fr-FR" sz="1400">
                <a:solidFill>
                  <a:schemeClr val="dk1"/>
                </a:solidFill>
                <a:latin typeface="Trebuchet MS"/>
                <a:ea typeface="Trebuchet MS"/>
                <a:cs typeface="Trebuchet MS"/>
                <a:sym typeface="Trebuchet MS"/>
              </a:rPr>
              <a:t>5</a:t>
            </a:fld>
            <a:endParaRPr sz="1400">
              <a:solidFill>
                <a:schemeClr val="dk1"/>
              </a:solidFill>
              <a:latin typeface="Trebuchet MS"/>
              <a:ea typeface="Trebuchet MS"/>
              <a:cs typeface="Trebuchet MS"/>
              <a:sym typeface="Trebuchet MS"/>
            </a:endParaRPr>
          </a:p>
        </p:txBody>
      </p:sp>
      <p:pic>
        <p:nvPicPr>
          <p:cNvPr id="234" name="Shape 234" descr="utbm"/>
          <p:cNvPicPr preferRelativeResize="0"/>
          <p:nvPr/>
        </p:nvPicPr>
        <p:blipFill rotWithShape="1">
          <a:blip r:embed="rId3">
            <a:alphaModFix/>
          </a:blip>
          <a:srcRect/>
          <a:stretch/>
        </p:blipFill>
        <p:spPr>
          <a:xfrm>
            <a:off x="9414075" y="6644200"/>
            <a:ext cx="1259400" cy="816000"/>
          </a:xfrm>
          <a:prstGeom prst="rect">
            <a:avLst/>
          </a:prstGeom>
          <a:noFill/>
          <a:ln>
            <a:noFill/>
          </a:ln>
        </p:spPr>
      </p:pic>
      <p:sp>
        <p:nvSpPr>
          <p:cNvPr id="12" name="Text Placeholder 1">
            <a:extLst>
              <a:ext uri="{FF2B5EF4-FFF2-40B4-BE49-F238E27FC236}">
                <a16:creationId xmlns:a16="http://schemas.microsoft.com/office/drawing/2014/main" id="{9073D7E4-6080-46A4-A51D-FBBA2E25A064}"/>
              </a:ext>
            </a:extLst>
          </p:cNvPr>
          <p:cNvSpPr>
            <a:spLocks noGrp="1"/>
          </p:cNvSpPr>
          <p:nvPr>
            <p:ph type="title"/>
          </p:nvPr>
        </p:nvSpPr>
        <p:spPr>
          <a:xfrm>
            <a:off x="1110376" y="795082"/>
            <a:ext cx="7468673" cy="837718"/>
          </a:xfrm>
        </p:spPr>
        <p:txBody>
          <a:bodyPr>
            <a:normAutofit/>
          </a:bodyPr>
          <a:lstStyle/>
          <a:p>
            <a:r>
              <a:rPr lang="en-US" altLang="ko-KR" sz="3600" b="1" dirty="0">
                <a:solidFill>
                  <a:schemeClr val="tx1">
                    <a:lumMod val="85000"/>
                    <a:lumOff val="15000"/>
                  </a:schemeClr>
                </a:solidFill>
                <a:effectLst>
                  <a:outerShdw blurRad="38100" dist="38100" dir="2700000" algn="tl">
                    <a:srgbClr val="000000">
                      <a:alpha val="43137"/>
                    </a:srgbClr>
                  </a:outerShdw>
                </a:effectLst>
              </a:rPr>
              <a:t>ETUDE DE L’EXISTANT</a:t>
            </a:r>
            <a:endParaRPr lang="ko-KR" altLang="en-US" sz="3600" b="1" dirty="0">
              <a:solidFill>
                <a:schemeClr val="tx1">
                  <a:lumMod val="85000"/>
                  <a:lumOff val="15000"/>
                </a:schemeClr>
              </a:solidFill>
              <a:effectLst>
                <a:outerShdw blurRad="38100" dist="38100" dir="2700000" algn="tl">
                  <a:srgbClr val="000000">
                    <a:alpha val="43137"/>
                  </a:srgbClr>
                </a:outerShdw>
              </a:effectLst>
            </a:endParaRPr>
          </a:p>
        </p:txBody>
      </p:sp>
      <p:pic>
        <p:nvPicPr>
          <p:cNvPr id="4" name="Picture 3">
            <a:extLst>
              <a:ext uri="{FF2B5EF4-FFF2-40B4-BE49-F238E27FC236}">
                <a16:creationId xmlns:a16="http://schemas.microsoft.com/office/drawing/2014/main" id="{88BAA7D9-8213-4FEF-9C23-3804DD6B81D1}"/>
              </a:ext>
            </a:extLst>
          </p:cNvPr>
          <p:cNvPicPr>
            <a:picLocks noChangeAspect="1"/>
          </p:cNvPicPr>
          <p:nvPr/>
        </p:nvPicPr>
        <p:blipFill>
          <a:blip r:embed="rId4"/>
          <a:stretch>
            <a:fillRect/>
          </a:stretch>
        </p:blipFill>
        <p:spPr>
          <a:xfrm>
            <a:off x="1069809" y="2255306"/>
            <a:ext cx="6257324" cy="3810488"/>
          </a:xfrm>
          <a:prstGeom prst="rect">
            <a:avLst/>
          </a:prstGeom>
        </p:spPr>
      </p:pic>
      <p:sp>
        <p:nvSpPr>
          <p:cNvPr id="6" name="TextBox 5">
            <a:extLst>
              <a:ext uri="{FF2B5EF4-FFF2-40B4-BE49-F238E27FC236}">
                <a16:creationId xmlns:a16="http://schemas.microsoft.com/office/drawing/2014/main" id="{CF278D0C-4656-4367-9133-43CA5C899127}"/>
              </a:ext>
            </a:extLst>
          </p:cNvPr>
          <p:cNvSpPr txBox="1"/>
          <p:nvPr/>
        </p:nvSpPr>
        <p:spPr>
          <a:xfrm>
            <a:off x="1816443" y="1632800"/>
            <a:ext cx="3542893" cy="369332"/>
          </a:xfrm>
          <a:prstGeom prst="rect">
            <a:avLst/>
          </a:prstGeom>
          <a:noFill/>
        </p:spPr>
        <p:txBody>
          <a:bodyPr wrap="none" rtlCol="0">
            <a:spAutoFit/>
          </a:bodyPr>
          <a:lstStyle/>
          <a:p>
            <a:pPr marL="285750" indent="-285750">
              <a:buFont typeface="Arial" panose="020B0604020202020204" pitchFamily="34" charset="0"/>
              <a:buChar char="•"/>
            </a:pPr>
            <a:r>
              <a:rPr lang="fr-FR" u="sng" dirty="0">
                <a:solidFill>
                  <a:srgbClr val="0563C1"/>
                </a:solidFill>
                <a:latin typeface="Calibri" panose="020F0502020204030204" pitchFamily="34" charset="0"/>
                <a:ea typeface="Calibri" panose="020F0502020204030204" pitchFamily="34" charset="0"/>
                <a:cs typeface="Calibri" panose="020F0502020204030204" pitchFamily="34" charset="0"/>
                <a:hlinkClick r:id="rId5"/>
              </a:rPr>
              <a:t>http://www.traffic-simulation.de</a:t>
            </a:r>
            <a:endParaRPr lang="fr-FR" dirty="0"/>
          </a:p>
        </p:txBody>
      </p:sp>
      <p:sp>
        <p:nvSpPr>
          <p:cNvPr id="7" name="TextBox 6">
            <a:extLst>
              <a:ext uri="{FF2B5EF4-FFF2-40B4-BE49-F238E27FC236}">
                <a16:creationId xmlns:a16="http://schemas.microsoft.com/office/drawing/2014/main" id="{DF231997-C0D5-4C56-9549-7643E9D343B1}"/>
              </a:ext>
            </a:extLst>
          </p:cNvPr>
          <p:cNvSpPr txBox="1"/>
          <p:nvPr/>
        </p:nvSpPr>
        <p:spPr>
          <a:xfrm>
            <a:off x="7327133" y="2799004"/>
            <a:ext cx="2879547" cy="2308324"/>
          </a:xfrm>
          <a:prstGeom prst="rect">
            <a:avLst/>
          </a:prstGeom>
          <a:noFill/>
        </p:spPr>
        <p:txBody>
          <a:bodyPr wrap="square" rtlCol="0">
            <a:spAutoFit/>
          </a:bodyPr>
          <a:lstStyle/>
          <a:p>
            <a:pPr marL="285750" indent="-285750">
              <a:buFont typeface="Arial" panose="020B0604020202020204" pitchFamily="34" charset="0"/>
              <a:buChar char="•"/>
            </a:pPr>
            <a:r>
              <a:rPr lang="fr-FR" dirty="0"/>
              <a:t>Carrefour à sens giratoire</a:t>
            </a:r>
          </a:p>
          <a:p>
            <a:pPr marL="285750" indent="-285750">
              <a:buFont typeface="Arial" panose="020B0604020202020204" pitchFamily="34" charset="0"/>
              <a:buChar char="•"/>
            </a:pPr>
            <a:endParaRPr lang="fr-FR" dirty="0"/>
          </a:p>
          <a:p>
            <a:pPr marL="285750" indent="-285750">
              <a:buFont typeface="Arial" panose="020B0604020202020204" pitchFamily="34" charset="0"/>
              <a:buChar char="•"/>
            </a:pPr>
            <a:r>
              <a:rPr lang="fr-FR" dirty="0"/>
              <a:t>Gestion de priorité</a:t>
            </a:r>
          </a:p>
          <a:p>
            <a:pPr marL="285750" indent="-285750">
              <a:buFont typeface="Arial" panose="020B0604020202020204" pitchFamily="34" charset="0"/>
              <a:buChar char="•"/>
            </a:pPr>
            <a:endParaRPr lang="fr-FR" dirty="0"/>
          </a:p>
          <a:p>
            <a:pPr marL="285750" indent="-285750">
              <a:buFont typeface="Arial" panose="020B0604020202020204" pitchFamily="34" charset="0"/>
              <a:buChar char="•"/>
            </a:pPr>
            <a:r>
              <a:rPr lang="fr-FR" dirty="0"/>
              <a:t>Gestion de vitesse et accélération</a:t>
            </a:r>
          </a:p>
          <a:p>
            <a:pPr marL="285750" indent="-285750">
              <a:buFont typeface="Arial" panose="020B0604020202020204" pitchFamily="34" charset="0"/>
              <a:buChar char="•"/>
            </a:pPr>
            <a:endParaRPr lang="fr-FR" dirty="0"/>
          </a:p>
        </p:txBody>
      </p:sp>
    </p:spTree>
    <p:extLst>
      <p:ext uri="{BB962C8B-B14F-4D97-AF65-F5344CB8AC3E}">
        <p14:creationId xmlns:p14="http://schemas.microsoft.com/office/powerpoint/2010/main" val="39767741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 name="Footer Placeholder 1">
            <a:extLst>
              <a:ext uri="{FF2B5EF4-FFF2-40B4-BE49-F238E27FC236}">
                <a16:creationId xmlns:a16="http://schemas.microsoft.com/office/drawing/2014/main" id="{C7B4869D-2146-4424-8756-A97FFCAAAD14}"/>
              </a:ext>
            </a:extLst>
          </p:cNvPr>
          <p:cNvSpPr>
            <a:spLocks noGrp="1"/>
          </p:cNvSpPr>
          <p:nvPr>
            <p:ph type="ftr" sz="quarter" idx="11"/>
          </p:nvPr>
        </p:nvSpPr>
        <p:spPr>
          <a:xfrm>
            <a:off x="1110376" y="7057633"/>
            <a:ext cx="5852678" cy="402567"/>
          </a:xfrm>
        </p:spPr>
        <p:txBody>
          <a:bodyPr/>
          <a:lstStyle/>
          <a:p>
            <a:r>
              <a:rPr lang="fr-FR"/>
              <a:t>Projet de recherche TX52 - Carrefour intelligent</a:t>
            </a:r>
          </a:p>
        </p:txBody>
      </p:sp>
      <p:sp>
        <p:nvSpPr>
          <p:cNvPr id="232" name="Shape 232"/>
          <p:cNvSpPr txBox="1">
            <a:spLocks noGrp="1"/>
          </p:cNvSpPr>
          <p:nvPr>
            <p:ph type="sldNum" sz="quarter" idx="12"/>
          </p:nvPr>
        </p:nvSpPr>
        <p:spPr>
          <a:prstGeom prst="rect">
            <a:avLst/>
          </a:prstGeom>
          <a:noFill/>
          <a:ln>
            <a:noFill/>
          </a:ln>
        </p:spPr>
        <p:txBody>
          <a:bodyPr spcFirstLastPara="1" wrap="square" lIns="104300" tIns="52150" rIns="104300" bIns="52150" anchor="ctr" anchorCtr="0">
            <a:noAutofit/>
          </a:bodyPr>
          <a:lstStyle/>
          <a:p>
            <a:pPr marL="0" marR="0" lvl="0" indent="0" algn="ctr" rtl="0">
              <a:spcBef>
                <a:spcPts val="0"/>
              </a:spcBef>
              <a:spcAft>
                <a:spcPts val="0"/>
              </a:spcAft>
              <a:buNone/>
            </a:pPr>
            <a:fld id="{00000000-1234-1234-1234-123412341234}" type="slidenum">
              <a:rPr lang="fr-FR" sz="1400">
                <a:solidFill>
                  <a:schemeClr val="dk1"/>
                </a:solidFill>
                <a:latin typeface="Trebuchet MS"/>
                <a:ea typeface="Trebuchet MS"/>
                <a:cs typeface="Trebuchet MS"/>
                <a:sym typeface="Trebuchet MS"/>
              </a:rPr>
              <a:t>6</a:t>
            </a:fld>
            <a:endParaRPr sz="1400">
              <a:solidFill>
                <a:schemeClr val="dk1"/>
              </a:solidFill>
              <a:latin typeface="Trebuchet MS"/>
              <a:ea typeface="Trebuchet MS"/>
              <a:cs typeface="Trebuchet MS"/>
              <a:sym typeface="Trebuchet MS"/>
            </a:endParaRPr>
          </a:p>
        </p:txBody>
      </p:sp>
      <p:pic>
        <p:nvPicPr>
          <p:cNvPr id="234" name="Shape 234" descr="utbm"/>
          <p:cNvPicPr preferRelativeResize="0"/>
          <p:nvPr/>
        </p:nvPicPr>
        <p:blipFill rotWithShape="1">
          <a:blip r:embed="rId3">
            <a:alphaModFix/>
          </a:blip>
          <a:srcRect/>
          <a:stretch/>
        </p:blipFill>
        <p:spPr>
          <a:xfrm>
            <a:off x="9414075" y="6644200"/>
            <a:ext cx="1259400" cy="816000"/>
          </a:xfrm>
          <a:prstGeom prst="rect">
            <a:avLst/>
          </a:prstGeom>
          <a:noFill/>
          <a:ln>
            <a:noFill/>
          </a:ln>
        </p:spPr>
      </p:pic>
      <p:sp>
        <p:nvSpPr>
          <p:cNvPr id="12" name="Text Placeholder 1">
            <a:extLst>
              <a:ext uri="{FF2B5EF4-FFF2-40B4-BE49-F238E27FC236}">
                <a16:creationId xmlns:a16="http://schemas.microsoft.com/office/drawing/2014/main" id="{9073D7E4-6080-46A4-A51D-FBBA2E25A064}"/>
              </a:ext>
            </a:extLst>
          </p:cNvPr>
          <p:cNvSpPr>
            <a:spLocks noGrp="1"/>
          </p:cNvSpPr>
          <p:nvPr>
            <p:ph type="title"/>
          </p:nvPr>
        </p:nvSpPr>
        <p:spPr>
          <a:xfrm>
            <a:off x="1110376" y="795082"/>
            <a:ext cx="7468673" cy="837718"/>
          </a:xfrm>
        </p:spPr>
        <p:txBody>
          <a:bodyPr>
            <a:normAutofit/>
          </a:bodyPr>
          <a:lstStyle/>
          <a:p>
            <a:r>
              <a:rPr lang="en-US" altLang="ko-KR" sz="3600" b="1" dirty="0">
                <a:solidFill>
                  <a:schemeClr val="tx1">
                    <a:lumMod val="85000"/>
                    <a:lumOff val="15000"/>
                  </a:schemeClr>
                </a:solidFill>
                <a:effectLst>
                  <a:outerShdw blurRad="38100" dist="38100" dir="2700000" algn="tl">
                    <a:srgbClr val="000000">
                      <a:alpha val="43137"/>
                    </a:srgbClr>
                  </a:outerShdw>
                </a:effectLst>
              </a:rPr>
              <a:t>ETUDE DE L’EXISTANT</a:t>
            </a:r>
            <a:endParaRPr lang="ko-KR" altLang="en-US" sz="3600" b="1" dirty="0">
              <a:solidFill>
                <a:schemeClr val="tx1">
                  <a:lumMod val="85000"/>
                  <a:lumOff val="15000"/>
                </a:schemeClr>
              </a:solidFill>
              <a:effectLst>
                <a:outerShdw blurRad="38100" dist="38100" dir="2700000" algn="tl">
                  <a:srgbClr val="000000">
                    <a:alpha val="43137"/>
                  </a:srgbClr>
                </a:outerShdw>
              </a:effectLst>
            </a:endParaRPr>
          </a:p>
        </p:txBody>
      </p:sp>
      <p:sp>
        <p:nvSpPr>
          <p:cNvPr id="3" name="Rectangle 2">
            <a:extLst>
              <a:ext uri="{FF2B5EF4-FFF2-40B4-BE49-F238E27FC236}">
                <a16:creationId xmlns:a16="http://schemas.microsoft.com/office/drawing/2014/main" id="{63771CC2-4775-4783-838D-EBE38CD9AF6E}"/>
              </a:ext>
            </a:extLst>
          </p:cNvPr>
          <p:cNvSpPr/>
          <p:nvPr/>
        </p:nvSpPr>
        <p:spPr>
          <a:xfrm>
            <a:off x="6678847" y="2592186"/>
            <a:ext cx="3546737" cy="2442207"/>
          </a:xfrm>
          <a:prstGeom prst="rect">
            <a:avLst/>
          </a:prstGeom>
        </p:spPr>
        <p:txBody>
          <a:bodyPr wrap="square">
            <a:spAutoFit/>
          </a:bodyPr>
          <a:lstStyle/>
          <a:p>
            <a:pPr marL="342900" lvl="0" indent="-342900" algn="just">
              <a:lnSpc>
                <a:spcPct val="107000"/>
              </a:lnSpc>
              <a:spcAft>
                <a:spcPts val="0"/>
              </a:spcAft>
              <a:buFont typeface="Symbol" panose="05050102010706020507" pitchFamily="18" charset="2"/>
              <a:buChar char=""/>
            </a:pPr>
            <a:r>
              <a:rPr lang="fr-FR" dirty="0">
                <a:solidFill>
                  <a:srgbClr val="000000"/>
                </a:solidFill>
                <a:latin typeface="+mj-lt"/>
                <a:ea typeface="Calibri" panose="020F0502020204030204" pitchFamily="34" charset="0"/>
                <a:cs typeface="Calibri" panose="020F0502020204030204" pitchFamily="34" charset="0"/>
              </a:rPr>
              <a:t>visualisation claire des modèles d’infrastructures routières</a:t>
            </a:r>
          </a:p>
          <a:p>
            <a:pPr lvl="0" algn="just">
              <a:lnSpc>
                <a:spcPct val="107000"/>
              </a:lnSpc>
              <a:spcAft>
                <a:spcPts val="0"/>
              </a:spcAft>
            </a:pPr>
            <a:r>
              <a:rPr lang="fr-FR" dirty="0">
                <a:solidFill>
                  <a:srgbClr val="000000"/>
                </a:solidFill>
                <a:latin typeface="+mj-lt"/>
                <a:ea typeface="Calibri" panose="020F0502020204030204" pitchFamily="34" charset="0"/>
                <a:cs typeface="Calibri" panose="020F0502020204030204" pitchFamily="34" charset="0"/>
              </a:rPr>
              <a:t> </a:t>
            </a:r>
          </a:p>
          <a:p>
            <a:pPr marL="342900" lvl="0" indent="-342900" algn="just">
              <a:lnSpc>
                <a:spcPct val="107000"/>
              </a:lnSpc>
              <a:spcAft>
                <a:spcPts val="0"/>
              </a:spcAft>
              <a:buFont typeface="Symbol" panose="05050102010706020507" pitchFamily="18" charset="2"/>
              <a:buChar char=""/>
            </a:pPr>
            <a:r>
              <a:rPr lang="fr-FR" dirty="0">
                <a:solidFill>
                  <a:srgbClr val="000000"/>
                </a:solidFill>
                <a:latin typeface="+mj-lt"/>
                <a:ea typeface="Calibri" panose="020F0502020204030204" pitchFamily="34" charset="0"/>
                <a:cs typeface="Calibri" panose="020F0502020204030204" pitchFamily="34" charset="0"/>
              </a:rPr>
              <a:t>Gestion de congestion</a:t>
            </a:r>
          </a:p>
          <a:p>
            <a:pPr marL="342900" lvl="0" indent="-342900" algn="just">
              <a:lnSpc>
                <a:spcPct val="107000"/>
              </a:lnSpc>
              <a:spcAft>
                <a:spcPts val="0"/>
              </a:spcAft>
              <a:buFont typeface="Symbol" panose="05050102010706020507" pitchFamily="18" charset="2"/>
              <a:buChar char=""/>
            </a:pPr>
            <a:endParaRPr lang="fr-FR" dirty="0">
              <a:solidFill>
                <a:srgbClr val="000000"/>
              </a:solidFill>
              <a:latin typeface="+mj-lt"/>
              <a:ea typeface="Calibri" panose="020F0502020204030204" pitchFamily="34" charset="0"/>
              <a:cs typeface="Calibri" panose="020F0502020204030204" pitchFamily="34" charset="0"/>
            </a:endParaRPr>
          </a:p>
          <a:p>
            <a:pPr marL="342900" lvl="0" indent="-342900" algn="just">
              <a:lnSpc>
                <a:spcPct val="107000"/>
              </a:lnSpc>
              <a:spcAft>
                <a:spcPts val="0"/>
              </a:spcAft>
              <a:buFont typeface="Symbol" panose="05050102010706020507" pitchFamily="18" charset="2"/>
              <a:buChar char=""/>
            </a:pPr>
            <a:r>
              <a:rPr lang="fr-FR" dirty="0">
                <a:solidFill>
                  <a:srgbClr val="000000"/>
                </a:solidFill>
                <a:latin typeface="+mj-lt"/>
                <a:ea typeface="Calibri" panose="020F0502020204030204" pitchFamily="34" charset="0"/>
                <a:cs typeface="Calibri" panose="020F0502020204030204" pitchFamily="34" charset="0"/>
              </a:rPr>
              <a:t>Gestion flux du trafic et les goulets d’étranglement. </a:t>
            </a:r>
            <a:endParaRPr lang="fr-FR" sz="1600" dirty="0">
              <a:latin typeface="+mj-lt"/>
              <a:ea typeface="Calibri" panose="020F0502020204030204" pitchFamily="34" charset="0"/>
              <a:cs typeface="Times New Roman" panose="02020603050405020304" pitchFamily="18" charset="0"/>
            </a:endParaRPr>
          </a:p>
        </p:txBody>
      </p:sp>
      <p:sp>
        <p:nvSpPr>
          <p:cNvPr id="6" name="TextBox 5">
            <a:extLst>
              <a:ext uri="{FF2B5EF4-FFF2-40B4-BE49-F238E27FC236}">
                <a16:creationId xmlns:a16="http://schemas.microsoft.com/office/drawing/2014/main" id="{CF278D0C-4656-4367-9133-43CA5C899127}"/>
              </a:ext>
            </a:extLst>
          </p:cNvPr>
          <p:cNvSpPr txBox="1"/>
          <p:nvPr/>
        </p:nvSpPr>
        <p:spPr>
          <a:xfrm>
            <a:off x="1816443" y="1632800"/>
            <a:ext cx="1262397" cy="369332"/>
          </a:xfrm>
          <a:prstGeom prst="rect">
            <a:avLst/>
          </a:prstGeom>
          <a:noFill/>
        </p:spPr>
        <p:txBody>
          <a:bodyPr wrap="none" rtlCol="0">
            <a:spAutoFit/>
          </a:bodyPr>
          <a:lstStyle/>
          <a:p>
            <a:pPr marL="285750" indent="-285750">
              <a:buFont typeface="Arial" panose="020B0604020202020204" pitchFamily="34" charset="0"/>
              <a:buChar char="•"/>
            </a:pPr>
            <a:r>
              <a:rPr lang="fr-FR" u="sng" dirty="0" err="1">
                <a:solidFill>
                  <a:srgbClr val="0563C1"/>
                </a:solidFill>
                <a:latin typeface="Calibri" panose="020F0502020204030204" pitchFamily="34" charset="0"/>
                <a:cs typeface="Calibri" panose="020F0502020204030204" pitchFamily="34" charset="0"/>
              </a:rPr>
              <a:t>Anylogic</a:t>
            </a:r>
            <a:endParaRPr lang="fr-FR" dirty="0"/>
          </a:p>
        </p:txBody>
      </p:sp>
      <p:pic>
        <p:nvPicPr>
          <p:cNvPr id="5" name="Picture 4">
            <a:extLst>
              <a:ext uri="{FF2B5EF4-FFF2-40B4-BE49-F238E27FC236}">
                <a16:creationId xmlns:a16="http://schemas.microsoft.com/office/drawing/2014/main" id="{6090CF3E-BD3B-4A83-AAB5-E5ABB40B14D6}"/>
              </a:ext>
            </a:extLst>
          </p:cNvPr>
          <p:cNvPicPr>
            <a:picLocks noChangeAspect="1"/>
          </p:cNvPicPr>
          <p:nvPr/>
        </p:nvPicPr>
        <p:blipFill>
          <a:blip r:embed="rId4"/>
          <a:stretch>
            <a:fillRect/>
          </a:stretch>
        </p:blipFill>
        <p:spPr>
          <a:xfrm>
            <a:off x="843142" y="2470518"/>
            <a:ext cx="5318210" cy="2920618"/>
          </a:xfrm>
          <a:prstGeom prst="rect">
            <a:avLst/>
          </a:prstGeom>
        </p:spPr>
      </p:pic>
    </p:spTree>
    <p:extLst>
      <p:ext uri="{BB962C8B-B14F-4D97-AF65-F5344CB8AC3E}">
        <p14:creationId xmlns:p14="http://schemas.microsoft.com/office/powerpoint/2010/main" val="23096169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 name="Footer Placeholder 1">
            <a:extLst>
              <a:ext uri="{FF2B5EF4-FFF2-40B4-BE49-F238E27FC236}">
                <a16:creationId xmlns:a16="http://schemas.microsoft.com/office/drawing/2014/main" id="{C7B4869D-2146-4424-8756-A97FFCAAAD14}"/>
              </a:ext>
            </a:extLst>
          </p:cNvPr>
          <p:cNvSpPr>
            <a:spLocks noGrp="1"/>
          </p:cNvSpPr>
          <p:nvPr>
            <p:ph type="ftr" sz="quarter" idx="11"/>
          </p:nvPr>
        </p:nvSpPr>
        <p:spPr>
          <a:xfrm>
            <a:off x="1110376" y="7057633"/>
            <a:ext cx="5852678" cy="402567"/>
          </a:xfrm>
        </p:spPr>
        <p:txBody>
          <a:bodyPr/>
          <a:lstStyle/>
          <a:p>
            <a:r>
              <a:rPr lang="fr-FR"/>
              <a:t>Projet de recherche TX52 - Carrefour intelligent</a:t>
            </a:r>
          </a:p>
        </p:txBody>
      </p:sp>
      <p:sp>
        <p:nvSpPr>
          <p:cNvPr id="232" name="Shape 232"/>
          <p:cNvSpPr txBox="1">
            <a:spLocks noGrp="1"/>
          </p:cNvSpPr>
          <p:nvPr>
            <p:ph type="sldNum" sz="quarter" idx="12"/>
          </p:nvPr>
        </p:nvSpPr>
        <p:spPr>
          <a:prstGeom prst="rect">
            <a:avLst/>
          </a:prstGeom>
          <a:noFill/>
          <a:ln>
            <a:noFill/>
          </a:ln>
        </p:spPr>
        <p:txBody>
          <a:bodyPr spcFirstLastPara="1" wrap="square" lIns="104300" tIns="52150" rIns="104300" bIns="52150" anchor="ctr" anchorCtr="0">
            <a:noAutofit/>
          </a:bodyPr>
          <a:lstStyle/>
          <a:p>
            <a:pPr marL="0" marR="0" lvl="0" indent="0" algn="ctr" rtl="0">
              <a:spcBef>
                <a:spcPts val="0"/>
              </a:spcBef>
              <a:spcAft>
                <a:spcPts val="0"/>
              </a:spcAft>
              <a:buNone/>
            </a:pPr>
            <a:fld id="{00000000-1234-1234-1234-123412341234}" type="slidenum">
              <a:rPr lang="fr-FR" sz="1400">
                <a:solidFill>
                  <a:schemeClr val="dk1"/>
                </a:solidFill>
                <a:latin typeface="Trebuchet MS"/>
                <a:ea typeface="Trebuchet MS"/>
                <a:cs typeface="Trebuchet MS"/>
                <a:sym typeface="Trebuchet MS"/>
              </a:rPr>
              <a:t>7</a:t>
            </a:fld>
            <a:endParaRPr sz="1400">
              <a:solidFill>
                <a:schemeClr val="dk1"/>
              </a:solidFill>
              <a:latin typeface="Trebuchet MS"/>
              <a:ea typeface="Trebuchet MS"/>
              <a:cs typeface="Trebuchet MS"/>
              <a:sym typeface="Trebuchet MS"/>
            </a:endParaRPr>
          </a:p>
        </p:txBody>
      </p:sp>
      <p:pic>
        <p:nvPicPr>
          <p:cNvPr id="234" name="Shape 234" descr="utbm"/>
          <p:cNvPicPr preferRelativeResize="0"/>
          <p:nvPr/>
        </p:nvPicPr>
        <p:blipFill rotWithShape="1">
          <a:blip r:embed="rId3">
            <a:alphaModFix/>
          </a:blip>
          <a:srcRect/>
          <a:stretch/>
        </p:blipFill>
        <p:spPr>
          <a:xfrm>
            <a:off x="9414075" y="6644200"/>
            <a:ext cx="1259400" cy="816000"/>
          </a:xfrm>
          <a:prstGeom prst="rect">
            <a:avLst/>
          </a:prstGeom>
          <a:noFill/>
          <a:ln>
            <a:noFill/>
          </a:ln>
        </p:spPr>
      </p:pic>
      <p:sp>
        <p:nvSpPr>
          <p:cNvPr id="12" name="Text Placeholder 1">
            <a:extLst>
              <a:ext uri="{FF2B5EF4-FFF2-40B4-BE49-F238E27FC236}">
                <a16:creationId xmlns:a16="http://schemas.microsoft.com/office/drawing/2014/main" id="{9073D7E4-6080-46A4-A51D-FBBA2E25A064}"/>
              </a:ext>
            </a:extLst>
          </p:cNvPr>
          <p:cNvSpPr>
            <a:spLocks noGrp="1"/>
          </p:cNvSpPr>
          <p:nvPr>
            <p:ph type="title"/>
          </p:nvPr>
        </p:nvSpPr>
        <p:spPr>
          <a:xfrm>
            <a:off x="1110376" y="795082"/>
            <a:ext cx="7468673" cy="837718"/>
          </a:xfrm>
        </p:spPr>
        <p:txBody>
          <a:bodyPr>
            <a:normAutofit/>
          </a:bodyPr>
          <a:lstStyle/>
          <a:p>
            <a:r>
              <a:rPr lang="en-US" altLang="ko-KR" sz="3600" b="1" dirty="0">
                <a:solidFill>
                  <a:schemeClr val="tx1">
                    <a:lumMod val="85000"/>
                    <a:lumOff val="15000"/>
                  </a:schemeClr>
                </a:solidFill>
                <a:effectLst>
                  <a:outerShdw blurRad="38100" dist="38100" dir="2700000" algn="tl">
                    <a:srgbClr val="000000">
                      <a:alpha val="43137"/>
                    </a:srgbClr>
                  </a:outerShdw>
                </a:effectLst>
              </a:rPr>
              <a:t>ETUDE DE L’EXISTANT</a:t>
            </a:r>
            <a:endParaRPr lang="ko-KR" altLang="en-US" sz="3600" b="1" dirty="0">
              <a:solidFill>
                <a:schemeClr val="tx1">
                  <a:lumMod val="85000"/>
                  <a:lumOff val="15000"/>
                </a:schemeClr>
              </a:solidFill>
              <a:effectLst>
                <a:outerShdw blurRad="38100" dist="38100" dir="2700000" algn="tl">
                  <a:srgbClr val="000000">
                    <a:alpha val="43137"/>
                  </a:srgbClr>
                </a:outerShdw>
              </a:effectLst>
            </a:endParaRPr>
          </a:p>
        </p:txBody>
      </p:sp>
      <p:sp>
        <p:nvSpPr>
          <p:cNvPr id="3" name="Rectangle 2">
            <a:extLst>
              <a:ext uri="{FF2B5EF4-FFF2-40B4-BE49-F238E27FC236}">
                <a16:creationId xmlns:a16="http://schemas.microsoft.com/office/drawing/2014/main" id="{63771CC2-4775-4783-838D-EBE38CD9AF6E}"/>
              </a:ext>
            </a:extLst>
          </p:cNvPr>
          <p:cNvSpPr/>
          <p:nvPr/>
        </p:nvSpPr>
        <p:spPr>
          <a:xfrm>
            <a:off x="6678847" y="2592186"/>
            <a:ext cx="3546737" cy="1849481"/>
          </a:xfrm>
          <a:prstGeom prst="rect">
            <a:avLst/>
          </a:prstGeom>
        </p:spPr>
        <p:txBody>
          <a:bodyPr wrap="square">
            <a:spAutoFit/>
          </a:bodyPr>
          <a:lstStyle/>
          <a:p>
            <a:pPr marL="285750" lvl="0" indent="-285750">
              <a:lnSpc>
                <a:spcPct val="107000"/>
              </a:lnSpc>
              <a:spcAft>
                <a:spcPts val="0"/>
              </a:spcAft>
              <a:buFont typeface="Arial" panose="020B0604020202020204" pitchFamily="34" charset="0"/>
              <a:buChar char="•"/>
            </a:pPr>
            <a:r>
              <a:rPr lang="fr-FR" dirty="0"/>
              <a:t>l'évaluation des de l'infrastructure sur la route</a:t>
            </a:r>
          </a:p>
          <a:p>
            <a:pPr marL="285750" lvl="0" indent="-285750">
              <a:lnSpc>
                <a:spcPct val="107000"/>
              </a:lnSpc>
              <a:spcAft>
                <a:spcPts val="0"/>
              </a:spcAft>
              <a:buFont typeface="Arial" panose="020B0604020202020204" pitchFamily="34" charset="0"/>
              <a:buChar char="•"/>
            </a:pPr>
            <a:endParaRPr lang="fr-FR" dirty="0"/>
          </a:p>
          <a:p>
            <a:pPr marL="285750" lvl="0" indent="-285750" algn="just">
              <a:lnSpc>
                <a:spcPct val="107000"/>
              </a:lnSpc>
              <a:spcAft>
                <a:spcPts val="0"/>
              </a:spcAft>
              <a:buFont typeface="Arial" panose="020B0604020202020204" pitchFamily="34" charset="0"/>
              <a:buChar char="•"/>
            </a:pPr>
            <a:r>
              <a:rPr lang="fr-FR" dirty="0"/>
              <a:t>le contrôle des feux de signalisation peuvent être testés</a:t>
            </a:r>
            <a:r>
              <a:rPr lang="fr-FR" dirty="0">
                <a:solidFill>
                  <a:srgbClr val="000000"/>
                </a:solidFill>
                <a:latin typeface="+mj-lt"/>
                <a:ea typeface="Calibri" panose="020F0502020204030204" pitchFamily="34" charset="0"/>
                <a:cs typeface="Calibri" panose="020F0502020204030204" pitchFamily="34" charset="0"/>
              </a:rPr>
              <a:t>. </a:t>
            </a:r>
            <a:endParaRPr lang="fr-FR" sz="1600" dirty="0">
              <a:latin typeface="+mj-lt"/>
              <a:ea typeface="Calibri" panose="020F0502020204030204" pitchFamily="34" charset="0"/>
              <a:cs typeface="Times New Roman" panose="02020603050405020304" pitchFamily="18" charset="0"/>
            </a:endParaRPr>
          </a:p>
        </p:txBody>
      </p:sp>
      <p:sp>
        <p:nvSpPr>
          <p:cNvPr id="6" name="TextBox 5">
            <a:extLst>
              <a:ext uri="{FF2B5EF4-FFF2-40B4-BE49-F238E27FC236}">
                <a16:creationId xmlns:a16="http://schemas.microsoft.com/office/drawing/2014/main" id="{CF278D0C-4656-4367-9133-43CA5C899127}"/>
              </a:ext>
            </a:extLst>
          </p:cNvPr>
          <p:cNvSpPr txBox="1"/>
          <p:nvPr/>
        </p:nvSpPr>
        <p:spPr>
          <a:xfrm>
            <a:off x="1816443" y="1632800"/>
            <a:ext cx="1051891" cy="369332"/>
          </a:xfrm>
          <a:prstGeom prst="rect">
            <a:avLst/>
          </a:prstGeom>
          <a:noFill/>
        </p:spPr>
        <p:txBody>
          <a:bodyPr wrap="none" rtlCol="0">
            <a:spAutoFit/>
          </a:bodyPr>
          <a:lstStyle/>
          <a:p>
            <a:pPr marL="285750" indent="-285750">
              <a:buFont typeface="Arial" panose="020B0604020202020204" pitchFamily="34" charset="0"/>
              <a:buChar char="•"/>
            </a:pPr>
            <a:r>
              <a:rPr lang="fr-FR" dirty="0"/>
              <a:t>SUMO</a:t>
            </a:r>
          </a:p>
        </p:txBody>
      </p:sp>
      <p:pic>
        <p:nvPicPr>
          <p:cNvPr id="5" name="Picture 4">
            <a:extLst>
              <a:ext uri="{FF2B5EF4-FFF2-40B4-BE49-F238E27FC236}">
                <a16:creationId xmlns:a16="http://schemas.microsoft.com/office/drawing/2014/main" id="{6090CF3E-BD3B-4A83-AAB5-E5ABB40B14D6}"/>
              </a:ext>
            </a:extLst>
          </p:cNvPr>
          <p:cNvPicPr>
            <a:picLocks noChangeAspect="1"/>
          </p:cNvPicPr>
          <p:nvPr/>
        </p:nvPicPr>
        <p:blipFill>
          <a:blip r:embed="rId4"/>
          <a:stretch>
            <a:fillRect/>
          </a:stretch>
        </p:blipFill>
        <p:spPr>
          <a:xfrm>
            <a:off x="843142" y="2470518"/>
            <a:ext cx="5318210" cy="2920618"/>
          </a:xfrm>
          <a:prstGeom prst="rect">
            <a:avLst/>
          </a:prstGeom>
        </p:spPr>
      </p:pic>
    </p:spTree>
    <p:extLst>
      <p:ext uri="{BB962C8B-B14F-4D97-AF65-F5344CB8AC3E}">
        <p14:creationId xmlns:p14="http://schemas.microsoft.com/office/powerpoint/2010/main" val="31658649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 name="Footer Placeholder 1">
            <a:extLst>
              <a:ext uri="{FF2B5EF4-FFF2-40B4-BE49-F238E27FC236}">
                <a16:creationId xmlns:a16="http://schemas.microsoft.com/office/drawing/2014/main" id="{C7B4869D-2146-4424-8756-A97FFCAAAD14}"/>
              </a:ext>
            </a:extLst>
          </p:cNvPr>
          <p:cNvSpPr>
            <a:spLocks noGrp="1"/>
          </p:cNvSpPr>
          <p:nvPr>
            <p:ph type="ftr" sz="quarter" idx="11"/>
          </p:nvPr>
        </p:nvSpPr>
        <p:spPr>
          <a:xfrm>
            <a:off x="1110376" y="7057633"/>
            <a:ext cx="5852678" cy="402567"/>
          </a:xfrm>
        </p:spPr>
        <p:txBody>
          <a:bodyPr/>
          <a:lstStyle/>
          <a:p>
            <a:r>
              <a:rPr lang="fr-FR"/>
              <a:t>Projet de recherche TX52 - Carrefour intelligent</a:t>
            </a:r>
          </a:p>
        </p:txBody>
      </p:sp>
      <p:sp>
        <p:nvSpPr>
          <p:cNvPr id="232" name="Shape 232"/>
          <p:cNvSpPr txBox="1">
            <a:spLocks noGrp="1"/>
          </p:cNvSpPr>
          <p:nvPr>
            <p:ph type="sldNum" sz="quarter" idx="12"/>
          </p:nvPr>
        </p:nvSpPr>
        <p:spPr>
          <a:prstGeom prst="rect">
            <a:avLst/>
          </a:prstGeom>
          <a:noFill/>
          <a:ln>
            <a:noFill/>
          </a:ln>
        </p:spPr>
        <p:txBody>
          <a:bodyPr spcFirstLastPara="1" wrap="square" lIns="104300" tIns="52150" rIns="104300" bIns="52150" anchor="ctr" anchorCtr="0">
            <a:noAutofit/>
          </a:bodyPr>
          <a:lstStyle/>
          <a:p>
            <a:pPr marL="0" marR="0" lvl="0" indent="0" algn="ctr" rtl="0">
              <a:spcBef>
                <a:spcPts val="0"/>
              </a:spcBef>
              <a:spcAft>
                <a:spcPts val="0"/>
              </a:spcAft>
              <a:buNone/>
            </a:pPr>
            <a:fld id="{00000000-1234-1234-1234-123412341234}" type="slidenum">
              <a:rPr lang="fr-FR" sz="1400">
                <a:solidFill>
                  <a:schemeClr val="dk1"/>
                </a:solidFill>
                <a:latin typeface="Trebuchet MS"/>
                <a:ea typeface="Trebuchet MS"/>
                <a:cs typeface="Trebuchet MS"/>
                <a:sym typeface="Trebuchet MS"/>
              </a:rPr>
              <a:t>8</a:t>
            </a:fld>
            <a:endParaRPr sz="1400">
              <a:solidFill>
                <a:schemeClr val="dk1"/>
              </a:solidFill>
              <a:latin typeface="Trebuchet MS"/>
              <a:ea typeface="Trebuchet MS"/>
              <a:cs typeface="Trebuchet MS"/>
              <a:sym typeface="Trebuchet MS"/>
            </a:endParaRPr>
          </a:p>
        </p:txBody>
      </p:sp>
      <p:pic>
        <p:nvPicPr>
          <p:cNvPr id="234" name="Shape 234" descr="utbm"/>
          <p:cNvPicPr preferRelativeResize="0"/>
          <p:nvPr/>
        </p:nvPicPr>
        <p:blipFill rotWithShape="1">
          <a:blip r:embed="rId3">
            <a:alphaModFix/>
          </a:blip>
          <a:srcRect/>
          <a:stretch/>
        </p:blipFill>
        <p:spPr>
          <a:xfrm>
            <a:off x="9414075" y="6644200"/>
            <a:ext cx="1259400" cy="816000"/>
          </a:xfrm>
          <a:prstGeom prst="rect">
            <a:avLst/>
          </a:prstGeom>
          <a:noFill/>
          <a:ln>
            <a:noFill/>
          </a:ln>
        </p:spPr>
      </p:pic>
      <p:sp>
        <p:nvSpPr>
          <p:cNvPr id="12" name="Text Placeholder 1">
            <a:extLst>
              <a:ext uri="{FF2B5EF4-FFF2-40B4-BE49-F238E27FC236}">
                <a16:creationId xmlns:a16="http://schemas.microsoft.com/office/drawing/2014/main" id="{9073D7E4-6080-46A4-A51D-FBBA2E25A064}"/>
              </a:ext>
            </a:extLst>
          </p:cNvPr>
          <p:cNvSpPr>
            <a:spLocks noGrp="1"/>
          </p:cNvSpPr>
          <p:nvPr>
            <p:ph type="title"/>
          </p:nvPr>
        </p:nvSpPr>
        <p:spPr>
          <a:xfrm>
            <a:off x="1110376" y="795082"/>
            <a:ext cx="7468673" cy="837718"/>
          </a:xfrm>
        </p:spPr>
        <p:txBody>
          <a:bodyPr>
            <a:normAutofit/>
          </a:bodyPr>
          <a:lstStyle/>
          <a:p>
            <a:r>
              <a:rPr lang="en-US" altLang="ko-KR" sz="3600" b="1" dirty="0">
                <a:solidFill>
                  <a:schemeClr val="tx1">
                    <a:lumMod val="85000"/>
                    <a:lumOff val="15000"/>
                  </a:schemeClr>
                </a:solidFill>
                <a:effectLst>
                  <a:outerShdw blurRad="38100" dist="38100" dir="2700000" algn="tl">
                    <a:srgbClr val="000000">
                      <a:alpha val="43137"/>
                    </a:srgbClr>
                  </a:outerShdw>
                </a:effectLst>
              </a:rPr>
              <a:t>ETUDE DE L’EXISTANT</a:t>
            </a:r>
            <a:endParaRPr lang="ko-KR" altLang="en-US" sz="3600" b="1" dirty="0">
              <a:solidFill>
                <a:schemeClr val="tx1">
                  <a:lumMod val="85000"/>
                  <a:lumOff val="15000"/>
                </a:schemeClr>
              </a:solidFill>
              <a:effectLst>
                <a:outerShdw blurRad="38100" dist="38100" dir="2700000" algn="tl">
                  <a:srgbClr val="000000">
                    <a:alpha val="43137"/>
                  </a:srgbClr>
                </a:outerShdw>
              </a:effectLst>
            </a:endParaRPr>
          </a:p>
        </p:txBody>
      </p:sp>
      <p:sp>
        <p:nvSpPr>
          <p:cNvPr id="3" name="Rectangle 2">
            <a:extLst>
              <a:ext uri="{FF2B5EF4-FFF2-40B4-BE49-F238E27FC236}">
                <a16:creationId xmlns:a16="http://schemas.microsoft.com/office/drawing/2014/main" id="{63771CC2-4775-4783-838D-EBE38CD9AF6E}"/>
              </a:ext>
            </a:extLst>
          </p:cNvPr>
          <p:cNvSpPr/>
          <p:nvPr/>
        </p:nvSpPr>
        <p:spPr>
          <a:xfrm>
            <a:off x="6678847" y="2592186"/>
            <a:ext cx="3546737" cy="2442207"/>
          </a:xfrm>
          <a:prstGeom prst="rect">
            <a:avLst/>
          </a:prstGeom>
        </p:spPr>
        <p:txBody>
          <a:bodyPr wrap="square">
            <a:spAutoFit/>
          </a:bodyPr>
          <a:lstStyle/>
          <a:p>
            <a:pPr marL="285750" lvl="0" indent="-285750">
              <a:lnSpc>
                <a:spcPct val="107000"/>
              </a:lnSpc>
              <a:spcAft>
                <a:spcPts val="0"/>
              </a:spcAft>
              <a:buFont typeface="Arial" panose="020B0604020202020204" pitchFamily="34" charset="0"/>
              <a:buChar char="•"/>
            </a:pPr>
            <a:r>
              <a:rPr lang="fr-FR" dirty="0"/>
              <a:t>Fichier de données</a:t>
            </a:r>
          </a:p>
          <a:p>
            <a:pPr marL="285750" lvl="0" indent="-285750">
              <a:lnSpc>
                <a:spcPct val="107000"/>
              </a:lnSpc>
              <a:spcAft>
                <a:spcPts val="0"/>
              </a:spcAft>
              <a:buFont typeface="Arial" panose="020B0604020202020204" pitchFamily="34" charset="0"/>
              <a:buChar char="•"/>
            </a:pPr>
            <a:endParaRPr lang="fr-FR" dirty="0"/>
          </a:p>
          <a:p>
            <a:pPr marL="285750" lvl="0" indent="-285750">
              <a:lnSpc>
                <a:spcPct val="107000"/>
              </a:lnSpc>
              <a:spcAft>
                <a:spcPts val="0"/>
              </a:spcAft>
              <a:buFont typeface="Arial" panose="020B0604020202020204" pitchFamily="34" charset="0"/>
              <a:buChar char="•"/>
            </a:pPr>
            <a:r>
              <a:rPr lang="fr-FR" dirty="0"/>
              <a:t>Gestion du zonage</a:t>
            </a:r>
          </a:p>
          <a:p>
            <a:pPr lvl="0">
              <a:lnSpc>
                <a:spcPct val="107000"/>
              </a:lnSpc>
              <a:spcAft>
                <a:spcPts val="0"/>
              </a:spcAft>
            </a:pPr>
            <a:endParaRPr lang="fr-FR" dirty="0"/>
          </a:p>
          <a:p>
            <a:pPr marL="285750" lvl="0" indent="-285750" algn="just">
              <a:lnSpc>
                <a:spcPct val="107000"/>
              </a:lnSpc>
              <a:spcAft>
                <a:spcPts val="0"/>
              </a:spcAft>
              <a:buFont typeface="Arial" panose="020B0604020202020204" pitchFamily="34" charset="0"/>
              <a:buChar char="•"/>
            </a:pPr>
            <a:r>
              <a:rPr lang="fr-FR" dirty="0">
                <a:solidFill>
                  <a:srgbClr val="000000"/>
                </a:solidFill>
                <a:latin typeface="+mj-lt"/>
                <a:ea typeface="Calibri" panose="020F0502020204030204" pitchFamily="34" charset="0"/>
                <a:cs typeface="Calibri" panose="020F0502020204030204" pitchFamily="34" charset="0"/>
              </a:rPr>
              <a:t>Gestion des collisions </a:t>
            </a:r>
          </a:p>
          <a:p>
            <a:pPr marL="285750" lvl="0" indent="-285750" algn="just">
              <a:lnSpc>
                <a:spcPct val="107000"/>
              </a:lnSpc>
              <a:spcAft>
                <a:spcPts val="0"/>
              </a:spcAft>
              <a:buFont typeface="Arial" panose="020B0604020202020204" pitchFamily="34" charset="0"/>
              <a:buChar char="•"/>
            </a:pPr>
            <a:endParaRPr lang="fr-FR" dirty="0">
              <a:solidFill>
                <a:srgbClr val="000000"/>
              </a:solidFill>
              <a:latin typeface="+mj-lt"/>
              <a:ea typeface="Calibri" panose="020F0502020204030204" pitchFamily="34" charset="0"/>
              <a:cs typeface="Calibri" panose="020F0502020204030204" pitchFamily="34" charset="0"/>
            </a:endParaRPr>
          </a:p>
          <a:p>
            <a:pPr marL="285750" lvl="0" indent="-285750" algn="just">
              <a:lnSpc>
                <a:spcPct val="107000"/>
              </a:lnSpc>
              <a:spcAft>
                <a:spcPts val="0"/>
              </a:spcAft>
              <a:buFont typeface="Arial" panose="020B0604020202020204" pitchFamily="34" charset="0"/>
              <a:buChar char="•"/>
            </a:pPr>
            <a:r>
              <a:rPr lang="fr-FR" dirty="0">
                <a:solidFill>
                  <a:srgbClr val="000000"/>
                </a:solidFill>
                <a:latin typeface="+mj-lt"/>
                <a:ea typeface="Calibri" panose="020F0502020204030204" pitchFamily="34" charset="0"/>
                <a:cs typeface="Calibri" panose="020F0502020204030204" pitchFamily="34" charset="0"/>
              </a:rPr>
              <a:t>Gestion des vitesses et accélération. </a:t>
            </a:r>
            <a:endParaRPr lang="fr-FR" sz="1600" dirty="0">
              <a:latin typeface="+mj-lt"/>
              <a:ea typeface="Calibri" panose="020F0502020204030204" pitchFamily="34" charset="0"/>
              <a:cs typeface="Times New Roman" panose="02020603050405020304" pitchFamily="18" charset="0"/>
            </a:endParaRPr>
          </a:p>
        </p:txBody>
      </p:sp>
      <p:sp>
        <p:nvSpPr>
          <p:cNvPr id="6" name="TextBox 5">
            <a:extLst>
              <a:ext uri="{FF2B5EF4-FFF2-40B4-BE49-F238E27FC236}">
                <a16:creationId xmlns:a16="http://schemas.microsoft.com/office/drawing/2014/main" id="{CF278D0C-4656-4367-9133-43CA5C899127}"/>
              </a:ext>
            </a:extLst>
          </p:cNvPr>
          <p:cNvSpPr txBox="1"/>
          <p:nvPr/>
        </p:nvSpPr>
        <p:spPr>
          <a:xfrm>
            <a:off x="1816443" y="1632800"/>
            <a:ext cx="2007665" cy="369332"/>
          </a:xfrm>
          <a:prstGeom prst="rect">
            <a:avLst/>
          </a:prstGeom>
          <a:noFill/>
        </p:spPr>
        <p:txBody>
          <a:bodyPr wrap="none" rtlCol="0">
            <a:spAutoFit/>
          </a:bodyPr>
          <a:lstStyle/>
          <a:p>
            <a:pPr marL="285750" indent="-285750">
              <a:buFont typeface="Arial" panose="020B0604020202020204" pitchFamily="34" charset="0"/>
              <a:buChar char="•"/>
            </a:pPr>
            <a:r>
              <a:rPr lang="fr-FR" dirty="0"/>
              <a:t>Projet existant</a:t>
            </a:r>
          </a:p>
        </p:txBody>
      </p:sp>
      <p:pic>
        <p:nvPicPr>
          <p:cNvPr id="9" name="Picture 8">
            <a:extLst>
              <a:ext uri="{FF2B5EF4-FFF2-40B4-BE49-F238E27FC236}">
                <a16:creationId xmlns:a16="http://schemas.microsoft.com/office/drawing/2014/main" id="{72556013-7B9D-42F7-9EE7-A6907E7C7F09}"/>
              </a:ext>
            </a:extLst>
          </p:cNvPr>
          <p:cNvPicPr/>
          <p:nvPr/>
        </p:nvPicPr>
        <p:blipFill>
          <a:blip r:embed="rId4"/>
          <a:stretch>
            <a:fillRect/>
          </a:stretch>
        </p:blipFill>
        <p:spPr>
          <a:xfrm>
            <a:off x="736394" y="2177128"/>
            <a:ext cx="5760720" cy="3966845"/>
          </a:xfrm>
          <a:prstGeom prst="rect">
            <a:avLst/>
          </a:prstGeom>
        </p:spPr>
      </p:pic>
    </p:spTree>
    <p:extLst>
      <p:ext uri="{BB962C8B-B14F-4D97-AF65-F5344CB8AC3E}">
        <p14:creationId xmlns:p14="http://schemas.microsoft.com/office/powerpoint/2010/main" val="14742036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lnSpcReduction="10000"/>
          </a:bodyPr>
          <a:lstStyle/>
          <a:p>
            <a:r>
              <a:rPr lang="en-US" altLang="ko-KR" dirty="0"/>
              <a:t>REALISATION</a:t>
            </a:r>
            <a:endParaRPr lang="ko-KR" altLang="en-US" dirty="0"/>
          </a:p>
        </p:txBody>
      </p:sp>
      <p:pic>
        <p:nvPicPr>
          <p:cNvPr id="1026" name="Picture 2" descr="RÃ©sultat de recherche d'images pour &quot;voiture .ico&quot;">
            <a:extLst>
              <a:ext uri="{FF2B5EF4-FFF2-40B4-BE49-F238E27FC236}">
                <a16:creationId xmlns:a16="http://schemas.microsoft.com/office/drawing/2014/main" id="{1E764D09-1392-4844-A3C1-13DBF207DEA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47784" y="3238904"/>
            <a:ext cx="910282" cy="9102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51613814"/>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ppt/theme/theme2.xml><?xml version="1.0" encoding="utf-8"?>
<a:theme xmlns:a="http://schemas.openxmlformats.org/drawingml/2006/main" name="Thème Offic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Facet</Template>
  <TotalTime>1000</TotalTime>
  <Words>1272</Words>
  <Application>Microsoft Office PowerPoint</Application>
  <PresentationFormat>Custom</PresentationFormat>
  <Paragraphs>124</Paragraphs>
  <Slides>19</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Trebuchet MS</vt:lpstr>
      <vt:lpstr>Symbol</vt:lpstr>
      <vt:lpstr>Calibri</vt:lpstr>
      <vt:lpstr>Wingdings 3</vt:lpstr>
      <vt:lpstr>Arial</vt:lpstr>
      <vt:lpstr>Facet</vt:lpstr>
      <vt:lpstr>PowerPoint Presentation</vt:lpstr>
      <vt:lpstr>PowerPoint Presentation</vt:lpstr>
      <vt:lpstr>PowerPoint Presentation</vt:lpstr>
      <vt:lpstr>CONTEXTE</vt:lpstr>
      <vt:lpstr>ETUDE DE L’EXISTANT</vt:lpstr>
      <vt:lpstr>ETUDE DE L’EXISTANT</vt:lpstr>
      <vt:lpstr>ETUDE DE L’EXISTANT</vt:lpstr>
      <vt:lpstr>ETUDE DE L’EXISTANT</vt:lpstr>
      <vt:lpstr>PowerPoint Presentation</vt:lpstr>
      <vt:lpstr>REALISATION</vt:lpstr>
      <vt:lpstr>REALISATION</vt:lpstr>
      <vt:lpstr>REALISATION</vt:lpstr>
      <vt:lpstr>REALISATION</vt:lpstr>
      <vt:lpstr>REALISATION</vt:lpstr>
      <vt:lpstr>REALISATION</vt:lpstr>
      <vt:lpstr>PowerPoint Presentation</vt:lpstr>
      <vt:lpstr>PowerPoint Presentation</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patrick tchepga</cp:lastModifiedBy>
  <cp:revision>21</cp:revision>
  <dcterms:modified xsi:type="dcterms:W3CDTF">2019-01-17T17:09:12Z</dcterms:modified>
</cp:coreProperties>
</file>